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6" r:id="rId3"/>
    <p:sldId id="259" r:id="rId4"/>
    <p:sldId id="261" r:id="rId5"/>
    <p:sldId id="260" r:id="rId6"/>
    <p:sldId id="258" r:id="rId7"/>
    <p:sldId id="262" r:id="rId8"/>
    <p:sldId id="264" r:id="rId9"/>
    <p:sldId id="278" r:id="rId10"/>
    <p:sldId id="268" r:id="rId11"/>
    <p:sldId id="267" r:id="rId12"/>
    <p:sldId id="269" r:id="rId13"/>
    <p:sldId id="265" r:id="rId14"/>
    <p:sldId id="271" r:id="rId15"/>
    <p:sldId id="272" r:id="rId16"/>
    <p:sldId id="284" r:id="rId17"/>
    <p:sldId id="294" r:id="rId18"/>
  </p:sldIdLst>
  <p:sldSz cx="9144000" cy="5143500" type="screen16x9"/>
  <p:notesSz cx="6858000" cy="9144000"/>
  <p:embeddedFontLst>
    <p:embeddedFont>
      <p:font typeface="Barlow" pitchFamily="2" charset="77"/>
      <p:regular r:id="rId20"/>
      <p:bold r:id="rId21"/>
      <p:italic r:id="rId22"/>
      <p:boldItalic r:id="rId23"/>
    </p:embeddedFont>
    <p:embeddedFont>
      <p:font typeface="Barlow ExtraLight" pitchFamily="2" charset="77"/>
      <p:regular r:id="rId24"/>
      <p:bold r:id="rId25"/>
      <p:italic r:id="rId26"/>
      <p:boldItalic r:id="rId27"/>
    </p:embeddedFont>
    <p:embeddedFont>
      <p:font typeface="Barlow Light" pitchFamily="2" charset="77"/>
      <p:regular r:id="rId28"/>
      <p:bold r:id="rId29"/>
      <p:italic r:id="rId30"/>
      <p:boldItalic r:id="rId31"/>
    </p:embeddedFont>
    <p:embeddedFont>
      <p:font typeface="Barlow Medium" pitchFamily="2" charset="77"/>
      <p:regular r:id="rId32"/>
      <p:bold r:id="rId33"/>
      <p:italic r:id="rId34"/>
      <p:boldItalic r:id="rId35"/>
    </p:embeddedFont>
    <p:embeddedFont>
      <p:font typeface="Proxima Nova" panose="02000506030000020004" pitchFamily="2" charset="0"/>
      <p:regular r:id="rId36"/>
      <p:bold r:id="rId37"/>
      <p:italic r:id="rId38"/>
      <p:boldItalic r:id="rId39"/>
    </p:embeddedFont>
    <p:embeddedFont>
      <p:font typeface="Proxima Nova Semibold" panose="02000506030000020004" pitchFamily="2" charset="0"/>
      <p:regular r:id="rId40"/>
      <p:bold r:id="rId41"/>
      <p:italic r:id="rId42"/>
      <p:boldItalic r:id="rId43"/>
    </p:embeddedFont>
    <p:embeddedFont>
      <p:font typeface="Questrial" pitchFamily="2" charset="77"/>
      <p:regular r:id="rId44"/>
    </p:embeddedFont>
    <p:embeddedFont>
      <p:font typeface="Work Sans" pitchFamily="2" charset="77"/>
      <p:regular r:id="rId45"/>
      <p:bold r:id="rId46"/>
      <p:italic r:id="rId47"/>
      <p:boldItalic r:id="rId48"/>
    </p:embeddedFont>
    <p:embeddedFont>
      <p:font typeface="Work Sans Regular" pitchFamily="2" charset="77"/>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72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B53AD7-8965-4763-9D0B-7F4A7E707F07}">
  <a:tblStyle styleId="{06B53AD7-8965-4763-9D0B-7F4A7E707F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5"/>
    <p:restoredTop sz="94830"/>
  </p:normalViewPr>
  <p:slideViewPr>
    <p:cSldViewPr snapToGrid="0" snapToObjects="1">
      <p:cViewPr varScale="1">
        <p:scale>
          <a:sx n="162" d="100"/>
          <a:sy n="162" d="100"/>
        </p:scale>
        <p:origin x="720" y="176"/>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font" Target="fonts/font31.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0.fntdata"/><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font" Target="fonts/font3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1abbedfc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1abbedfc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1abbedfc0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1abbedfc0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1abbedfc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41abbedfc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1"/>
        <p:cNvGrpSpPr/>
        <p:nvPr/>
      </p:nvGrpSpPr>
      <p:grpSpPr>
        <a:xfrm>
          <a:off x="0" y="0"/>
          <a:ext cx="0" cy="0"/>
          <a:chOff x="0" y="0"/>
          <a:chExt cx="0" cy="0"/>
        </a:xfrm>
      </p:grpSpPr>
      <p:sp>
        <p:nvSpPr>
          <p:cNvPr id="5672" name="Google Shape;5672;g41abbedfc0_0_5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3" name="Google Shape;5673;g41abbedfc0_0_5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465e7bc0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465e7bc0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41abbedfc0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41abbedfc0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1abbedfc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1abbedfc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7417" y="2732367"/>
            <a:ext cx="51672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5500">
                <a:solidFill>
                  <a:schemeClr val="lt2"/>
                </a:solidFill>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604275" y="4379246"/>
            <a:ext cx="4121400" cy="35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200"/>
              <a:buNone/>
              <a:defRPr>
                <a:solidFill>
                  <a:schemeClr val="lt1"/>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2">
  <p:cSld name="CUSTOM_18">
    <p:spTree>
      <p:nvGrpSpPr>
        <p:cNvPr id="1" name="Shape 55"/>
        <p:cNvGrpSpPr/>
        <p:nvPr/>
      </p:nvGrpSpPr>
      <p:grpSpPr>
        <a:xfrm>
          <a:off x="0" y="0"/>
          <a:ext cx="0" cy="0"/>
          <a:chOff x="0" y="0"/>
          <a:chExt cx="0" cy="0"/>
        </a:xfrm>
      </p:grpSpPr>
      <p:sp>
        <p:nvSpPr>
          <p:cNvPr id="56" name="Google Shape;56;p12"/>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57" name="Google Shape;57;p12"/>
          <p:cNvSpPr txBox="1">
            <a:spLocks noGrp="1"/>
          </p:cNvSpPr>
          <p:nvPr>
            <p:ph type="ctrTitle" idx="2"/>
          </p:nvPr>
        </p:nvSpPr>
        <p:spPr>
          <a:xfrm>
            <a:off x="1311650" y="150087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8" name="Google Shape;58;p12"/>
          <p:cNvSpPr txBox="1">
            <a:spLocks noGrp="1"/>
          </p:cNvSpPr>
          <p:nvPr>
            <p:ph type="subTitle" idx="1"/>
          </p:nvPr>
        </p:nvSpPr>
        <p:spPr>
          <a:xfrm>
            <a:off x="1311650" y="2014025"/>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9" name="Google Shape;59;p12"/>
          <p:cNvSpPr txBox="1">
            <a:spLocks noGrp="1"/>
          </p:cNvSpPr>
          <p:nvPr>
            <p:ph type="ctrTitle" idx="3"/>
          </p:nvPr>
        </p:nvSpPr>
        <p:spPr>
          <a:xfrm>
            <a:off x="1311650" y="27391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60" name="Google Shape;60;p12"/>
          <p:cNvSpPr txBox="1">
            <a:spLocks noGrp="1"/>
          </p:cNvSpPr>
          <p:nvPr>
            <p:ph type="subTitle" idx="4"/>
          </p:nvPr>
        </p:nvSpPr>
        <p:spPr>
          <a:xfrm>
            <a:off x="1311650" y="3252275"/>
            <a:ext cx="1881300" cy="7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p:cSld name="CUSTOM_19_1">
    <p:spTree>
      <p:nvGrpSpPr>
        <p:cNvPr id="1" name="Shape 61"/>
        <p:cNvGrpSpPr/>
        <p:nvPr/>
      </p:nvGrpSpPr>
      <p:grpSpPr>
        <a:xfrm>
          <a:off x="0" y="0"/>
          <a:ext cx="0" cy="0"/>
          <a:chOff x="0" y="0"/>
          <a:chExt cx="0" cy="0"/>
        </a:xfrm>
      </p:grpSpPr>
      <p:sp>
        <p:nvSpPr>
          <p:cNvPr id="62" name="Google Shape;62;p13"/>
          <p:cNvSpPr txBox="1">
            <a:spLocks noGrp="1"/>
          </p:cNvSpPr>
          <p:nvPr>
            <p:ph type="subTitle" idx="1"/>
          </p:nvPr>
        </p:nvSpPr>
        <p:spPr>
          <a:xfrm>
            <a:off x="719174" y="2045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3" name="Google Shape;63;p13"/>
          <p:cNvSpPr txBox="1">
            <a:spLocks noGrp="1"/>
          </p:cNvSpPr>
          <p:nvPr>
            <p:ph type="subTitle" idx="2"/>
          </p:nvPr>
        </p:nvSpPr>
        <p:spPr>
          <a:xfrm>
            <a:off x="4215521" y="2045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64" name="Google Shape;64;p13"/>
          <p:cNvSpPr txBox="1">
            <a:spLocks noGrp="1"/>
          </p:cNvSpPr>
          <p:nvPr>
            <p:ph type="ctrTitle"/>
          </p:nvPr>
        </p:nvSpPr>
        <p:spPr>
          <a:xfrm>
            <a:off x="318574" y="1736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5" name="Google Shape;65;p13"/>
          <p:cNvSpPr txBox="1">
            <a:spLocks noGrp="1"/>
          </p:cNvSpPr>
          <p:nvPr>
            <p:ph type="ctrTitle" idx="3"/>
          </p:nvPr>
        </p:nvSpPr>
        <p:spPr>
          <a:xfrm>
            <a:off x="3814871" y="1736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6" name="Google Shape;66;p13"/>
          <p:cNvSpPr txBox="1">
            <a:spLocks noGrp="1"/>
          </p:cNvSpPr>
          <p:nvPr>
            <p:ph type="subTitle" idx="4"/>
          </p:nvPr>
        </p:nvSpPr>
        <p:spPr>
          <a:xfrm>
            <a:off x="719224" y="338660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7" name="Google Shape;67;p13"/>
          <p:cNvSpPr txBox="1">
            <a:spLocks noGrp="1"/>
          </p:cNvSpPr>
          <p:nvPr>
            <p:ph type="ctrTitle" idx="5"/>
          </p:nvPr>
        </p:nvSpPr>
        <p:spPr>
          <a:xfrm>
            <a:off x="318574" y="30780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8" name="Google Shape;68;p13"/>
          <p:cNvSpPr txBox="1">
            <a:spLocks noGrp="1"/>
          </p:cNvSpPr>
          <p:nvPr>
            <p:ph type="subTitle" idx="6"/>
          </p:nvPr>
        </p:nvSpPr>
        <p:spPr>
          <a:xfrm>
            <a:off x="4215521" y="338660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69" name="Google Shape;69;p13"/>
          <p:cNvSpPr txBox="1">
            <a:spLocks noGrp="1"/>
          </p:cNvSpPr>
          <p:nvPr>
            <p:ph type="ctrTitle" idx="7"/>
          </p:nvPr>
        </p:nvSpPr>
        <p:spPr>
          <a:xfrm>
            <a:off x="3814871" y="30780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b="1">
                <a:solidFill>
                  <a:schemeClr val="dk1"/>
                </a:solidFill>
                <a:latin typeface="Work Sans"/>
                <a:ea typeface="Work Sans"/>
                <a:cs typeface="Work Sans"/>
                <a:sym typeface="Work Sans"/>
              </a:defRPr>
            </a:lvl1pPr>
            <a:lvl2pPr lvl="1"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2pPr>
            <a:lvl3pPr lvl="2"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3pPr>
            <a:lvl4pPr lvl="3"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4pPr>
            <a:lvl5pPr lvl="4"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5pPr>
            <a:lvl6pPr lvl="5"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6pPr>
            <a:lvl7pPr lvl="6"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7pPr>
            <a:lvl8pPr lvl="7"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8pPr>
            <a:lvl9pPr lvl="8"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9pPr>
          </a:lstStyle>
          <a:p>
            <a:endParaRPr/>
          </a:p>
        </p:txBody>
      </p:sp>
      <p:sp>
        <p:nvSpPr>
          <p:cNvPr id="70" name="Google Shape;70;p13"/>
          <p:cNvSpPr txBox="1">
            <a:spLocks noGrp="1"/>
          </p:cNvSpPr>
          <p:nvPr>
            <p:ph type="ctrTitle" idx="8"/>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2">
  <p:cSld name="CUSTOM_19">
    <p:spTree>
      <p:nvGrpSpPr>
        <p:cNvPr id="1" name="Shape 71"/>
        <p:cNvGrpSpPr/>
        <p:nvPr/>
      </p:nvGrpSpPr>
      <p:grpSpPr>
        <a:xfrm>
          <a:off x="0" y="0"/>
          <a:ext cx="0" cy="0"/>
          <a:chOff x="0" y="0"/>
          <a:chExt cx="0" cy="0"/>
        </a:xfrm>
      </p:grpSpPr>
      <p:sp>
        <p:nvSpPr>
          <p:cNvPr id="72" name="Google Shape;72;p14"/>
          <p:cNvSpPr txBox="1">
            <a:spLocks noGrp="1"/>
          </p:cNvSpPr>
          <p:nvPr>
            <p:ph type="subTitle" idx="1"/>
          </p:nvPr>
        </p:nvSpPr>
        <p:spPr>
          <a:xfrm>
            <a:off x="987750"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3" name="Google Shape;73;p14"/>
          <p:cNvSpPr txBox="1">
            <a:spLocks noGrp="1"/>
          </p:cNvSpPr>
          <p:nvPr>
            <p:ph type="subTitle" idx="2"/>
          </p:nvPr>
        </p:nvSpPr>
        <p:spPr>
          <a:xfrm>
            <a:off x="3674163"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4" name="Google Shape;74;p14"/>
          <p:cNvSpPr txBox="1">
            <a:spLocks noGrp="1"/>
          </p:cNvSpPr>
          <p:nvPr>
            <p:ph type="ctrTitle"/>
          </p:nvPr>
        </p:nvSpPr>
        <p:spPr>
          <a:xfrm>
            <a:off x="987750"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5" name="Google Shape;75;p14"/>
          <p:cNvSpPr txBox="1">
            <a:spLocks noGrp="1"/>
          </p:cNvSpPr>
          <p:nvPr>
            <p:ph type="ctrTitle" idx="3"/>
          </p:nvPr>
        </p:nvSpPr>
        <p:spPr>
          <a:xfrm>
            <a:off x="3674163"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6" name="Google Shape;76;p14"/>
          <p:cNvSpPr txBox="1">
            <a:spLocks noGrp="1"/>
          </p:cNvSpPr>
          <p:nvPr>
            <p:ph type="subTitle" idx="4"/>
          </p:nvPr>
        </p:nvSpPr>
        <p:spPr>
          <a:xfrm>
            <a:off x="6320500"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7" name="Google Shape;77;p14"/>
          <p:cNvSpPr txBox="1">
            <a:spLocks noGrp="1"/>
          </p:cNvSpPr>
          <p:nvPr>
            <p:ph type="ctrTitle" idx="5"/>
          </p:nvPr>
        </p:nvSpPr>
        <p:spPr>
          <a:xfrm>
            <a:off x="6320500"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8" name="Google Shape;78;p14"/>
          <p:cNvSpPr txBox="1">
            <a:spLocks noGrp="1"/>
          </p:cNvSpPr>
          <p:nvPr>
            <p:ph type="ctrTitle" idx="6"/>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1_1_2">
    <p:spTree>
      <p:nvGrpSpPr>
        <p:cNvPr id="1" name="Shape 115"/>
        <p:cNvGrpSpPr/>
        <p:nvPr/>
      </p:nvGrpSpPr>
      <p:grpSpPr>
        <a:xfrm>
          <a:off x="0" y="0"/>
          <a:ext cx="0" cy="0"/>
          <a:chOff x="0" y="0"/>
          <a:chExt cx="0" cy="0"/>
        </a:xfrm>
      </p:grpSpPr>
      <p:sp>
        <p:nvSpPr>
          <p:cNvPr id="116" name="Google Shape;116;p20"/>
          <p:cNvSpPr txBox="1">
            <a:spLocks noGrp="1"/>
          </p:cNvSpPr>
          <p:nvPr>
            <p:ph type="ctrTitle"/>
          </p:nvPr>
        </p:nvSpPr>
        <p:spPr>
          <a:xfrm>
            <a:off x="617950" y="1395676"/>
            <a:ext cx="2515500" cy="684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600">
                <a:solidFill>
                  <a:schemeClr val="dk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17" name="Google Shape;117;p20"/>
          <p:cNvSpPr txBox="1">
            <a:spLocks noGrp="1"/>
          </p:cNvSpPr>
          <p:nvPr>
            <p:ph type="subTitle" idx="1"/>
          </p:nvPr>
        </p:nvSpPr>
        <p:spPr>
          <a:xfrm>
            <a:off x="617947" y="2116050"/>
            <a:ext cx="25155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18" name="Google Shape;118;p20"/>
          <p:cNvSpPr txBox="1"/>
          <p:nvPr/>
        </p:nvSpPr>
        <p:spPr>
          <a:xfrm>
            <a:off x="617943" y="3578917"/>
            <a:ext cx="25155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latin typeface="Barlow Light"/>
                <a:ea typeface="Barlow Light"/>
                <a:cs typeface="Barlow Light"/>
                <a:sym typeface="Barlow Light"/>
              </a:rPr>
              <a:t>CREDITS: This presentation template was created by </a:t>
            </a:r>
            <a:r>
              <a:rPr lang="en" sz="1000" b="1">
                <a:uFill>
                  <a:noFill/>
                </a:uFill>
                <a:latin typeface="Barlow"/>
                <a:ea typeface="Barlow"/>
                <a:cs typeface="Barlow"/>
                <a:sym typeface="Barlow"/>
                <a:hlinkClick r:id="rId2"/>
              </a:rPr>
              <a:t>Slidesgo</a:t>
            </a:r>
            <a:r>
              <a:rPr lang="en" sz="1000">
                <a:latin typeface="Barlow Light"/>
                <a:ea typeface="Barlow Light"/>
                <a:cs typeface="Barlow Light"/>
                <a:sym typeface="Barlow Light"/>
              </a:rPr>
              <a:t>, including icons by </a:t>
            </a:r>
            <a:r>
              <a:rPr lang="en" sz="1000" b="1">
                <a:uFill>
                  <a:noFill/>
                </a:uFill>
                <a:latin typeface="Barlow"/>
                <a:ea typeface="Barlow"/>
                <a:cs typeface="Barlow"/>
                <a:sym typeface="Barlow"/>
                <a:hlinkClick r:id="rId3"/>
              </a:rPr>
              <a:t>Flaticon</a:t>
            </a:r>
            <a:r>
              <a:rPr lang="en" sz="1000">
                <a:latin typeface="Barlow Light"/>
                <a:ea typeface="Barlow Light"/>
                <a:cs typeface="Barlow Light"/>
                <a:sym typeface="Barlow Light"/>
              </a:rPr>
              <a:t>, and infographics &amp; images by </a:t>
            </a:r>
            <a:r>
              <a:rPr lang="en" sz="1000" b="1">
                <a:uFill>
                  <a:noFill/>
                </a:uFill>
                <a:latin typeface="Barlow"/>
                <a:ea typeface="Barlow"/>
                <a:cs typeface="Barlow"/>
                <a:sym typeface="Barlow"/>
                <a:hlinkClick r:id="rId4"/>
              </a:rPr>
              <a:t>Freepik</a:t>
            </a:r>
            <a:r>
              <a:rPr lang="en" sz="1000">
                <a:latin typeface="Barlow Light"/>
                <a:ea typeface="Barlow Light"/>
                <a:cs typeface="Barlow Light"/>
                <a:sym typeface="Barlow Light"/>
              </a:rPr>
              <a:t>. </a:t>
            </a:r>
            <a:endParaRPr sz="1000">
              <a:latin typeface="Barlow Light"/>
              <a:ea typeface="Barlow Light"/>
              <a:cs typeface="Barlow Light"/>
              <a:sym typeface="Barlow Light"/>
            </a:endParaRPr>
          </a:p>
          <a:p>
            <a:pPr marL="0" lvl="0" indent="0" algn="l" rtl="0">
              <a:lnSpc>
                <a:spcPct val="100000"/>
              </a:lnSpc>
              <a:spcBef>
                <a:spcPts val="300"/>
              </a:spcBef>
              <a:spcAft>
                <a:spcPts val="0"/>
              </a:spcAft>
              <a:buNone/>
            </a:pPr>
            <a:r>
              <a:rPr lang="en" sz="900" b="1">
                <a:latin typeface="Barlow"/>
                <a:ea typeface="Barlow"/>
                <a:cs typeface="Barlow"/>
                <a:sym typeface="Barlow"/>
              </a:rPr>
              <a:t>Please keep this slide for attribution.</a:t>
            </a:r>
            <a:endParaRPr sz="900" b="1">
              <a:latin typeface="Barlow"/>
              <a:ea typeface="Barlow"/>
              <a:cs typeface="Barlow"/>
              <a:sym typeface="Barlow"/>
            </a:endParaRPr>
          </a:p>
          <a:p>
            <a:pPr marL="0" lvl="0" indent="0" algn="l" rtl="0">
              <a:lnSpc>
                <a:spcPct val="115000"/>
              </a:lnSpc>
              <a:spcBef>
                <a:spcPts val="300"/>
              </a:spcBef>
              <a:spcAft>
                <a:spcPts val="0"/>
              </a:spcAft>
              <a:buNone/>
            </a:pPr>
            <a:endParaRPr>
              <a:latin typeface="Barlow Light"/>
              <a:ea typeface="Barlow Light"/>
              <a:cs typeface="Barlow Light"/>
              <a:sym typeface="Barlow Light"/>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053500"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1">
                <a:solidFill>
                  <a:schemeClr val="accent4"/>
                </a:solidFill>
                <a:latin typeface="Work Sans"/>
                <a:ea typeface="Work Sans"/>
                <a:cs typeface="Work Sans"/>
                <a:sym typeface="Work Sans"/>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3" name="Google Shape;13;p3"/>
          <p:cNvSpPr txBox="1">
            <a:spLocks noGrp="1"/>
          </p:cNvSpPr>
          <p:nvPr>
            <p:ph type="subTitle" idx="1"/>
          </p:nvPr>
        </p:nvSpPr>
        <p:spPr>
          <a:xfrm>
            <a:off x="1053500"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 name="Google Shape;14;p3"/>
          <p:cNvSpPr txBox="1">
            <a:spLocks noGrp="1"/>
          </p:cNvSpPr>
          <p:nvPr>
            <p:ph type="title" idx="2" hasCustomPrompt="1"/>
          </p:nvPr>
        </p:nvSpPr>
        <p:spPr>
          <a:xfrm>
            <a:off x="1053498"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15" name="Google Shape;15;p3"/>
          <p:cNvSpPr txBox="1">
            <a:spLocks noGrp="1"/>
          </p:cNvSpPr>
          <p:nvPr>
            <p:ph type="ctrTitle" idx="3"/>
          </p:nvPr>
        </p:nvSpPr>
        <p:spPr>
          <a:xfrm>
            <a:off x="2834729"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6" name="Google Shape;16;p3"/>
          <p:cNvSpPr txBox="1">
            <a:spLocks noGrp="1"/>
          </p:cNvSpPr>
          <p:nvPr>
            <p:ph type="subTitle" idx="4"/>
          </p:nvPr>
        </p:nvSpPr>
        <p:spPr>
          <a:xfrm>
            <a:off x="2834727"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 name="Google Shape;17;p3"/>
          <p:cNvSpPr txBox="1">
            <a:spLocks noGrp="1"/>
          </p:cNvSpPr>
          <p:nvPr>
            <p:ph type="title" idx="5" hasCustomPrompt="1"/>
          </p:nvPr>
        </p:nvSpPr>
        <p:spPr>
          <a:xfrm>
            <a:off x="2834737"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18" name="Google Shape;18;p3"/>
          <p:cNvSpPr txBox="1">
            <a:spLocks noGrp="1"/>
          </p:cNvSpPr>
          <p:nvPr>
            <p:ph type="ctrTitle" idx="6"/>
          </p:nvPr>
        </p:nvSpPr>
        <p:spPr>
          <a:xfrm>
            <a:off x="4615977"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9" name="Google Shape;19;p3"/>
          <p:cNvSpPr txBox="1">
            <a:spLocks noGrp="1"/>
          </p:cNvSpPr>
          <p:nvPr>
            <p:ph type="subTitle" idx="7"/>
          </p:nvPr>
        </p:nvSpPr>
        <p:spPr>
          <a:xfrm>
            <a:off x="4615976"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 name="Google Shape;20;p3"/>
          <p:cNvSpPr txBox="1">
            <a:spLocks noGrp="1"/>
          </p:cNvSpPr>
          <p:nvPr>
            <p:ph type="title" idx="8" hasCustomPrompt="1"/>
          </p:nvPr>
        </p:nvSpPr>
        <p:spPr>
          <a:xfrm>
            <a:off x="4615975"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21" name="Google Shape;21;p3"/>
          <p:cNvSpPr txBox="1">
            <a:spLocks noGrp="1"/>
          </p:cNvSpPr>
          <p:nvPr>
            <p:ph type="ctrTitle" idx="9"/>
          </p:nvPr>
        </p:nvSpPr>
        <p:spPr>
          <a:xfrm>
            <a:off x="723600" y="340204"/>
            <a:ext cx="7696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600"/>
              <a:buNone/>
              <a:defRPr sz="3000" b="0">
                <a:solidFill>
                  <a:srgbClr val="000000"/>
                </a:solidFill>
                <a:latin typeface="Work Sans Regular"/>
                <a:ea typeface="Work Sans Regular"/>
                <a:cs typeface="Work Sans Regular"/>
                <a:sym typeface="Work Sans Regular"/>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2" name="Google Shape;22;p3"/>
          <p:cNvSpPr txBox="1">
            <a:spLocks noGrp="1"/>
          </p:cNvSpPr>
          <p:nvPr>
            <p:ph type="ctrTitle" idx="13"/>
          </p:nvPr>
        </p:nvSpPr>
        <p:spPr>
          <a:xfrm>
            <a:off x="6397224"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23" name="Google Shape;23;p3"/>
          <p:cNvSpPr txBox="1">
            <a:spLocks noGrp="1"/>
          </p:cNvSpPr>
          <p:nvPr>
            <p:ph type="subTitle" idx="14"/>
          </p:nvPr>
        </p:nvSpPr>
        <p:spPr>
          <a:xfrm>
            <a:off x="6397225"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 name="Google Shape;24;p3"/>
          <p:cNvSpPr txBox="1">
            <a:spLocks noGrp="1"/>
          </p:cNvSpPr>
          <p:nvPr>
            <p:ph type="title" idx="15" hasCustomPrompt="1"/>
          </p:nvPr>
        </p:nvSpPr>
        <p:spPr>
          <a:xfrm>
            <a:off x="6397214"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3">
    <p:spTree>
      <p:nvGrpSpPr>
        <p:cNvPr id="1" name="Shape 25"/>
        <p:cNvGrpSpPr/>
        <p:nvPr/>
      </p:nvGrpSpPr>
      <p:grpSpPr>
        <a:xfrm>
          <a:off x="0" y="0"/>
          <a:ext cx="0" cy="0"/>
          <a:chOff x="0" y="0"/>
          <a:chExt cx="0" cy="0"/>
        </a:xfrm>
      </p:grpSpPr>
      <p:sp>
        <p:nvSpPr>
          <p:cNvPr id="26" name="Google Shape;26;p4"/>
          <p:cNvSpPr txBox="1">
            <a:spLocks noGrp="1"/>
          </p:cNvSpPr>
          <p:nvPr>
            <p:ph type="subTitle" idx="1"/>
          </p:nvPr>
        </p:nvSpPr>
        <p:spPr>
          <a:xfrm flipH="1">
            <a:off x="5097072" y="2421600"/>
            <a:ext cx="2631000" cy="117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27" name="Google Shape;27;p4"/>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Font typeface="Work Sans Regular"/>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28" name="Google Shape;28;p4"/>
          <p:cNvSpPr txBox="1">
            <a:spLocks noGrp="1"/>
          </p:cNvSpPr>
          <p:nvPr>
            <p:ph type="subTitle" idx="2"/>
          </p:nvPr>
        </p:nvSpPr>
        <p:spPr>
          <a:xfrm flipH="1">
            <a:off x="5097075" y="1634250"/>
            <a:ext cx="2631000" cy="7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Font typeface="Work Sans Regular"/>
              <a:buNone/>
              <a:defRPr sz="1600" b="1">
                <a:solidFill>
                  <a:schemeClr val="accent4"/>
                </a:solidFill>
                <a:latin typeface="Work Sans"/>
                <a:ea typeface="Work Sans"/>
                <a:cs typeface="Work Sans"/>
                <a:sym typeface="Work Sans"/>
              </a:defRPr>
            </a:lvl1pPr>
            <a:lvl2pPr lvl="1"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2pPr>
            <a:lvl3pPr lvl="2"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3pPr>
            <a:lvl4pPr lvl="3"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4pPr>
            <a:lvl5pPr lvl="4"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5pPr>
            <a:lvl6pPr lvl="5"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6pPr>
            <a:lvl7pPr lvl="6"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7pPr>
            <a:lvl8pPr lvl="7"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8pPr>
            <a:lvl9pPr lvl="8"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image">
  <p:cSld name="CUSTOM_14">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604675" y="1674350"/>
            <a:ext cx="28848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1" name="Google Shape;31;p5"/>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20">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6_2">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598600" y="170015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6" name="Google Shape;36;p7"/>
          <p:cNvSpPr txBox="1">
            <a:spLocks noGrp="1"/>
          </p:cNvSpPr>
          <p:nvPr>
            <p:ph type="subTitle" idx="1"/>
          </p:nvPr>
        </p:nvSpPr>
        <p:spPr>
          <a:xfrm>
            <a:off x="3763000" y="2266950"/>
            <a:ext cx="2632800" cy="1729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dk1"/>
                </a:solidFill>
              </a:defRPr>
            </a:lvl1pPr>
            <a:lvl2pPr lvl="1" algn="r" rtl="0">
              <a:spcBef>
                <a:spcPts val="1600"/>
              </a:spcBef>
              <a:spcAft>
                <a:spcPts val="0"/>
              </a:spcAft>
              <a:buNone/>
              <a:defRPr>
                <a:solidFill>
                  <a:schemeClr val="dk1"/>
                </a:solidFill>
              </a:defRPr>
            </a:lvl2pPr>
            <a:lvl3pPr lvl="2" algn="r" rtl="0">
              <a:spcBef>
                <a:spcPts val="1600"/>
              </a:spcBef>
              <a:spcAft>
                <a:spcPts val="0"/>
              </a:spcAft>
              <a:buNone/>
              <a:defRPr>
                <a:solidFill>
                  <a:schemeClr val="dk1"/>
                </a:solidFill>
              </a:defRPr>
            </a:lvl3pPr>
            <a:lvl4pPr lvl="3" algn="r" rtl="0">
              <a:spcBef>
                <a:spcPts val="1600"/>
              </a:spcBef>
              <a:spcAft>
                <a:spcPts val="0"/>
              </a:spcAft>
              <a:buNone/>
              <a:defRPr>
                <a:solidFill>
                  <a:schemeClr val="dk1"/>
                </a:solidFill>
              </a:defRPr>
            </a:lvl4pPr>
            <a:lvl5pPr lvl="4" algn="r" rtl="0">
              <a:spcBef>
                <a:spcPts val="1600"/>
              </a:spcBef>
              <a:spcAft>
                <a:spcPts val="0"/>
              </a:spcAft>
              <a:buNone/>
              <a:defRPr>
                <a:solidFill>
                  <a:schemeClr val="dk1"/>
                </a:solidFill>
              </a:defRPr>
            </a:lvl5pPr>
            <a:lvl6pPr lvl="5" algn="r" rtl="0">
              <a:spcBef>
                <a:spcPts val="1600"/>
              </a:spcBef>
              <a:spcAft>
                <a:spcPts val="0"/>
              </a:spcAft>
              <a:buNone/>
              <a:defRPr>
                <a:solidFill>
                  <a:schemeClr val="dk1"/>
                </a:solidFill>
              </a:defRPr>
            </a:lvl6pPr>
            <a:lvl7pPr lvl="6" algn="r" rtl="0">
              <a:spcBef>
                <a:spcPts val="1600"/>
              </a:spcBef>
              <a:spcAft>
                <a:spcPts val="0"/>
              </a:spcAft>
              <a:buNone/>
              <a:defRPr>
                <a:solidFill>
                  <a:schemeClr val="dk1"/>
                </a:solidFill>
              </a:defRPr>
            </a:lvl7pPr>
            <a:lvl8pPr lvl="7" algn="r" rtl="0">
              <a:spcBef>
                <a:spcPts val="1600"/>
              </a:spcBef>
              <a:spcAft>
                <a:spcPts val="0"/>
              </a:spcAft>
              <a:buNone/>
              <a:defRPr>
                <a:solidFill>
                  <a:schemeClr val="dk1"/>
                </a:solidFill>
              </a:defRPr>
            </a:lvl8pPr>
            <a:lvl9pPr lvl="8" algn="r" rtl="0">
              <a:spcBef>
                <a:spcPts val="1600"/>
              </a:spcBef>
              <a:spcAft>
                <a:spcPts val="1600"/>
              </a:spcAft>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3 ">
  <p:cSld name="CUSTOM_16_3">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2608000" y="170015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9"/>
          <p:cNvSpPr txBox="1">
            <a:spLocks noGrp="1"/>
          </p:cNvSpPr>
          <p:nvPr>
            <p:ph type="subTitle" idx="1"/>
          </p:nvPr>
        </p:nvSpPr>
        <p:spPr>
          <a:xfrm>
            <a:off x="2608000" y="2266950"/>
            <a:ext cx="26328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1600"/>
              </a:spcBef>
              <a:spcAft>
                <a:spcPts val="0"/>
              </a:spcAft>
              <a:buNone/>
              <a:defRPr>
                <a:solidFill>
                  <a:schemeClr val="dk1"/>
                </a:solidFill>
              </a:defRPr>
            </a:lvl2pPr>
            <a:lvl3pPr lvl="2" rtl="0">
              <a:spcBef>
                <a:spcPts val="1600"/>
              </a:spcBef>
              <a:spcAft>
                <a:spcPts val="0"/>
              </a:spcAft>
              <a:buNone/>
              <a:defRPr>
                <a:solidFill>
                  <a:schemeClr val="dk1"/>
                </a:solidFill>
              </a:defRPr>
            </a:lvl3pPr>
            <a:lvl4pPr lvl="3" rtl="0">
              <a:spcBef>
                <a:spcPts val="1600"/>
              </a:spcBef>
              <a:spcAft>
                <a:spcPts val="0"/>
              </a:spcAft>
              <a:buNone/>
              <a:defRPr>
                <a:solidFill>
                  <a:schemeClr val="dk1"/>
                </a:solidFill>
              </a:defRPr>
            </a:lvl4pPr>
            <a:lvl5pPr lvl="4" rtl="0">
              <a:spcBef>
                <a:spcPts val="1600"/>
              </a:spcBef>
              <a:spcAft>
                <a:spcPts val="0"/>
              </a:spcAft>
              <a:buNone/>
              <a:defRPr>
                <a:solidFill>
                  <a:schemeClr val="dk1"/>
                </a:solidFill>
              </a:defRPr>
            </a:lvl5pPr>
            <a:lvl6pPr lvl="5" rtl="0">
              <a:spcBef>
                <a:spcPts val="1600"/>
              </a:spcBef>
              <a:spcAft>
                <a:spcPts val="0"/>
              </a:spcAft>
              <a:buNone/>
              <a:defRPr>
                <a:solidFill>
                  <a:schemeClr val="dk1"/>
                </a:solidFill>
              </a:defRPr>
            </a:lvl6pPr>
            <a:lvl7pPr lvl="6" rtl="0">
              <a:spcBef>
                <a:spcPts val="1600"/>
              </a:spcBef>
              <a:spcAft>
                <a:spcPts val="0"/>
              </a:spcAft>
              <a:buNone/>
              <a:defRPr>
                <a:solidFill>
                  <a:schemeClr val="dk1"/>
                </a:solidFill>
              </a:defRPr>
            </a:lvl7pPr>
            <a:lvl8pPr lvl="7" rtl="0">
              <a:spcBef>
                <a:spcPts val="1600"/>
              </a:spcBef>
              <a:spcAft>
                <a:spcPts val="0"/>
              </a:spcAft>
              <a:buNone/>
              <a:defRPr>
                <a:solidFill>
                  <a:schemeClr val="dk1"/>
                </a:solidFill>
              </a:defRPr>
            </a:lvl8pPr>
            <a:lvl9pPr lvl="8" rtl="0">
              <a:spcBef>
                <a:spcPts val="1600"/>
              </a:spcBef>
              <a:spcAft>
                <a:spcPts val="1600"/>
              </a:spcAft>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CUSTOM_15_1">
    <p:spTree>
      <p:nvGrpSpPr>
        <p:cNvPr id="1" name="Shape 45"/>
        <p:cNvGrpSpPr/>
        <p:nvPr/>
      </p:nvGrpSpPr>
      <p:grpSpPr>
        <a:xfrm>
          <a:off x="0" y="0"/>
          <a:ext cx="0" cy="0"/>
          <a:chOff x="0" y="0"/>
          <a:chExt cx="0" cy="0"/>
        </a:xfrm>
      </p:grpSpPr>
      <p:sp>
        <p:nvSpPr>
          <p:cNvPr id="46" name="Google Shape;46;p10"/>
          <p:cNvSpPr txBox="1">
            <a:spLocks noGrp="1"/>
          </p:cNvSpPr>
          <p:nvPr>
            <p:ph type="ctrTitle"/>
          </p:nvPr>
        </p:nvSpPr>
        <p:spPr>
          <a:xfrm>
            <a:off x="6467250" y="344897"/>
            <a:ext cx="2046000" cy="946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2800"/>
              <a:buNone/>
              <a:defRPr>
                <a:solidFill>
                  <a:srgbClr val="000000"/>
                </a:solidFill>
              </a:defRPr>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18_2_1">
    <p:spTree>
      <p:nvGrpSpPr>
        <p:cNvPr id="1" name="Shape 47"/>
        <p:cNvGrpSpPr/>
        <p:nvPr/>
      </p:nvGrpSpPr>
      <p:grpSpPr>
        <a:xfrm>
          <a:off x="0" y="0"/>
          <a:ext cx="0" cy="0"/>
          <a:chOff x="0" y="0"/>
          <a:chExt cx="0" cy="0"/>
        </a:xfrm>
      </p:grpSpPr>
      <p:sp>
        <p:nvSpPr>
          <p:cNvPr id="48" name="Google Shape;48;p11"/>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49" name="Google Shape;49;p11"/>
          <p:cNvSpPr txBox="1">
            <a:spLocks noGrp="1"/>
          </p:cNvSpPr>
          <p:nvPr>
            <p:ph type="ctrTitle" idx="2"/>
          </p:nvPr>
        </p:nvSpPr>
        <p:spPr>
          <a:xfrm>
            <a:off x="2578763" y="1947659"/>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0" name="Google Shape;50;p11"/>
          <p:cNvSpPr txBox="1">
            <a:spLocks noGrp="1"/>
          </p:cNvSpPr>
          <p:nvPr>
            <p:ph type="subTitle" idx="1"/>
          </p:nvPr>
        </p:nvSpPr>
        <p:spPr>
          <a:xfrm>
            <a:off x="2578763" y="2460809"/>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1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1" name="Google Shape;51;p11"/>
          <p:cNvSpPr txBox="1">
            <a:spLocks noGrp="1"/>
          </p:cNvSpPr>
          <p:nvPr>
            <p:ph type="ctrTitle" idx="3"/>
          </p:nvPr>
        </p:nvSpPr>
        <p:spPr>
          <a:xfrm>
            <a:off x="4829663" y="2661159"/>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2" name="Google Shape;52;p11"/>
          <p:cNvSpPr txBox="1">
            <a:spLocks noGrp="1"/>
          </p:cNvSpPr>
          <p:nvPr>
            <p:ph type="subTitle" idx="4"/>
          </p:nvPr>
        </p:nvSpPr>
        <p:spPr>
          <a:xfrm>
            <a:off x="4829663" y="30219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chemeClr val="dk1"/>
                </a:solidFill>
              </a:defRPr>
            </a:lvl1pPr>
            <a:lvl2pPr lvl="1" algn="ctr" rtl="0">
              <a:lnSpc>
                <a:spcPct val="100000"/>
              </a:lnSpc>
              <a:spcBef>
                <a:spcPts val="160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11"/>
          <p:cNvSpPr txBox="1">
            <a:spLocks noGrp="1"/>
          </p:cNvSpPr>
          <p:nvPr>
            <p:ph type="ctrTitle" idx="5"/>
          </p:nvPr>
        </p:nvSpPr>
        <p:spPr>
          <a:xfrm>
            <a:off x="2578763" y="3185909"/>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4" name="Google Shape;54;p11"/>
          <p:cNvSpPr txBox="1">
            <a:spLocks noGrp="1"/>
          </p:cNvSpPr>
          <p:nvPr>
            <p:ph type="subTitle" idx="6"/>
          </p:nvPr>
        </p:nvSpPr>
        <p:spPr>
          <a:xfrm>
            <a:off x="2578763" y="3707403"/>
            <a:ext cx="1881300" cy="74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1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Work Sans Regular"/>
              <a:buNone/>
              <a:defRPr sz="2800">
                <a:latin typeface="Work Sans Regular"/>
                <a:ea typeface="Work Sans Regular"/>
                <a:cs typeface="Work Sans Regular"/>
                <a:sym typeface="Work Sans Regular"/>
              </a:defRPr>
            </a:lvl1pPr>
            <a:lvl2pPr lvl="1"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2pPr>
            <a:lvl3pPr lvl="2"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3pPr>
            <a:lvl4pPr lvl="3"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4pPr>
            <a:lvl5pPr lvl="4"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5pPr>
            <a:lvl6pPr lvl="5"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6pPr>
            <a:lvl7pPr lvl="6"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7pPr>
            <a:lvl8pPr lvl="7"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8pPr>
            <a:lvl9pPr lvl="8"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Barlow Light"/>
              <a:buChar char="●"/>
              <a:defRPr sz="1200">
                <a:latin typeface="Barlow Light"/>
                <a:ea typeface="Barlow Light"/>
                <a:cs typeface="Barlow Light"/>
                <a:sym typeface="Barlow Light"/>
              </a:defRPr>
            </a:lvl1pPr>
            <a:lvl2pPr marL="914400" lvl="1"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2pPr>
            <a:lvl3pPr marL="1371600" lvl="2"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3pPr>
            <a:lvl4pPr marL="1828800" lvl="3"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4pPr>
            <a:lvl5pPr marL="2286000" lvl="4"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5pPr>
            <a:lvl6pPr marL="2743200" lvl="5"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6pPr>
            <a:lvl7pPr marL="3200400" lvl="6"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7pPr>
            <a:lvl8pPr marL="3657600" lvl="7"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8pPr>
            <a:lvl9pPr marL="4114800" lvl="8" indent="-304800" rtl="0">
              <a:lnSpc>
                <a:spcPct val="115000"/>
              </a:lnSpc>
              <a:spcBef>
                <a:spcPts val="1600"/>
              </a:spcBef>
              <a:spcAft>
                <a:spcPts val="1600"/>
              </a:spcAft>
              <a:buSzPts val="1200"/>
              <a:buFont typeface="Barlow Light"/>
              <a:buChar char="■"/>
              <a:defRPr sz="1200">
                <a:latin typeface="Barlow Light"/>
                <a:ea typeface="Barlow Light"/>
                <a:cs typeface="Barlow Light"/>
                <a:sym typeface="Barlow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6" r:id="rId13"/>
    <p:sldLayoutId id="214748366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5" name="Google Shape;125;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9.xml"/><Relationship Id="rId4" Type="http://schemas.openxmlformats.org/officeDocument/2006/relationships/video" Target="../media/media2.mp4"/><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t="-39000" b="-39000"/>
          </a:stretch>
        </a:blipFill>
        <a:effectLst/>
      </p:bgPr>
    </p:bg>
    <p:spTree>
      <p:nvGrpSpPr>
        <p:cNvPr id="1" name="Shape 130"/>
        <p:cNvGrpSpPr/>
        <p:nvPr/>
      </p:nvGrpSpPr>
      <p:grpSpPr>
        <a:xfrm>
          <a:off x="0" y="0"/>
          <a:ext cx="0" cy="0"/>
          <a:chOff x="0" y="0"/>
          <a:chExt cx="0" cy="0"/>
        </a:xfrm>
      </p:grpSpPr>
      <p:sp>
        <p:nvSpPr>
          <p:cNvPr id="131" name="Google Shape;131;p25"/>
          <p:cNvSpPr txBox="1">
            <a:spLocks noGrp="1"/>
          </p:cNvSpPr>
          <p:nvPr>
            <p:ph type="subTitle" idx="1"/>
          </p:nvPr>
        </p:nvSpPr>
        <p:spPr>
          <a:xfrm>
            <a:off x="604275" y="4379246"/>
            <a:ext cx="4121400" cy="3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By Adrienne Smith &amp; Shelby El-rassi</a:t>
            </a:r>
            <a:endParaRPr dirty="0"/>
          </a:p>
        </p:txBody>
      </p:sp>
      <p:sp>
        <p:nvSpPr>
          <p:cNvPr id="132" name="Google Shape;132;p25"/>
          <p:cNvSpPr txBox="1">
            <a:spLocks noGrp="1"/>
          </p:cNvSpPr>
          <p:nvPr>
            <p:ph type="ctrTitle"/>
          </p:nvPr>
        </p:nvSpPr>
        <p:spPr>
          <a:xfrm>
            <a:off x="597417" y="2732367"/>
            <a:ext cx="51672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err="1">
                <a:solidFill>
                  <a:schemeClr val="lt1"/>
                </a:solidFill>
              </a:rPr>
              <a:t>FridgeMate</a:t>
            </a:r>
            <a:endParaRPr sz="5500" b="0" dirty="0">
              <a:solidFill>
                <a:schemeClr val="lt1"/>
              </a:solidFill>
              <a:latin typeface="Work Sans Regular"/>
              <a:ea typeface="Work Sans Regular"/>
              <a:cs typeface="Work Sans Regular"/>
              <a:sym typeface="Work Sans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Core Functionality</a:t>
            </a:r>
            <a:endParaRPr dirty="0"/>
          </a:p>
        </p:txBody>
      </p:sp>
      <p:sp>
        <p:nvSpPr>
          <p:cNvPr id="265" name="Google Shape;265;p36"/>
          <p:cNvSpPr/>
          <p:nvPr/>
        </p:nvSpPr>
        <p:spPr>
          <a:xfrm rot="-5400000" flipH="1">
            <a:off x="6732375" y="2923581"/>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6"/>
          <p:cNvGrpSpPr/>
          <p:nvPr/>
        </p:nvGrpSpPr>
        <p:grpSpPr>
          <a:xfrm>
            <a:off x="7165187" y="1170784"/>
            <a:ext cx="2404860" cy="3194038"/>
            <a:chOff x="3580725" y="2020075"/>
            <a:chExt cx="1344925" cy="1786275"/>
          </a:xfrm>
        </p:grpSpPr>
        <p:sp>
          <p:nvSpPr>
            <p:cNvPr id="267" name="Google Shape;267;p36"/>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4235915"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6"/>
          <p:cNvSpPr txBox="1">
            <a:spLocks noGrp="1"/>
          </p:cNvSpPr>
          <p:nvPr>
            <p:ph type="ctrTitle" idx="2"/>
          </p:nvPr>
        </p:nvSpPr>
        <p:spPr>
          <a:xfrm>
            <a:off x="2084044" y="1109253"/>
            <a:ext cx="2682689"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Browse Recipe Search </a:t>
            </a:r>
            <a:endParaRPr dirty="0"/>
          </a:p>
        </p:txBody>
      </p:sp>
      <p:sp>
        <p:nvSpPr>
          <p:cNvPr id="274" name="Google Shape;274;p36"/>
          <p:cNvSpPr txBox="1">
            <a:spLocks noGrp="1"/>
          </p:cNvSpPr>
          <p:nvPr>
            <p:ph type="subTitle" idx="1"/>
          </p:nvPr>
        </p:nvSpPr>
        <p:spPr>
          <a:xfrm>
            <a:off x="2108028" y="1611229"/>
            <a:ext cx="3407234" cy="224339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1000" dirty="0"/>
              <a:t>Asynchronous function calling modularized functions.</a:t>
            </a:r>
          </a:p>
          <a:p>
            <a:pPr marL="628650" lvl="1" indent="-171450">
              <a:buClr>
                <a:schemeClr val="dk1"/>
              </a:buClr>
              <a:buSzPts val="1100"/>
              <a:buFont typeface="Arial" panose="020B0604020202020204" pitchFamily="34" charset="0"/>
              <a:buChar char="•"/>
            </a:pPr>
            <a:r>
              <a:rPr lang="en-US" sz="900" dirty="0"/>
              <a:t>Find the User.</a:t>
            </a:r>
          </a:p>
          <a:p>
            <a:pPr marL="628650" lvl="1" indent="-171450">
              <a:buClr>
                <a:schemeClr val="dk1"/>
              </a:buClr>
              <a:buSzPts val="1100"/>
              <a:buFont typeface="Arial" panose="020B0604020202020204" pitchFamily="34" charset="0"/>
              <a:buChar char="•"/>
            </a:pPr>
            <a:r>
              <a:rPr lang="en-US" sz="900" dirty="0"/>
              <a:t>Extra user information (ingredients, </a:t>
            </a:r>
            <a:r>
              <a:rPr lang="en-US" sz="900" dirty="0" err="1"/>
              <a:t>prefs</a:t>
            </a:r>
            <a:r>
              <a:rPr lang="en-US" sz="900" dirty="0"/>
              <a:t>).</a:t>
            </a:r>
          </a:p>
          <a:p>
            <a:pPr marL="628650" lvl="1" indent="-171450">
              <a:buClr>
                <a:schemeClr val="dk1"/>
              </a:buClr>
              <a:buSzPts val="1100"/>
              <a:buFont typeface="Arial" panose="020B0604020202020204" pitchFamily="34" charset="0"/>
              <a:buChar char="•"/>
            </a:pPr>
            <a:r>
              <a:rPr lang="en-US" sz="900" dirty="0"/>
              <a:t>Sanitize ingredients (if null return random recipes), if not call 1</a:t>
            </a:r>
            <a:r>
              <a:rPr lang="en-US" sz="900" baseline="30000" dirty="0"/>
              <a:t>st</a:t>
            </a:r>
            <a:r>
              <a:rPr lang="en-US" sz="900" dirty="0"/>
              <a:t> </a:t>
            </a:r>
            <a:r>
              <a:rPr lang="en-US" sz="900" dirty="0" err="1"/>
              <a:t>Spoonacular</a:t>
            </a:r>
            <a:r>
              <a:rPr lang="en-US" sz="900" dirty="0"/>
              <a:t> API end point (ingredient search).</a:t>
            </a:r>
          </a:p>
          <a:p>
            <a:pPr marL="628650" lvl="1" indent="-171450">
              <a:buClr>
                <a:schemeClr val="dk1"/>
              </a:buClr>
              <a:buSzPts val="1100"/>
              <a:buFont typeface="Arial" panose="020B0604020202020204" pitchFamily="34" charset="0"/>
              <a:buChar char="•"/>
            </a:pPr>
            <a:r>
              <a:rPr lang="en-US" sz="900" dirty="0"/>
              <a:t>Gather the recipe IDs, used and missed ingredients from the data.</a:t>
            </a:r>
          </a:p>
          <a:p>
            <a:pPr marL="628650" lvl="1" indent="-171450">
              <a:buClr>
                <a:schemeClr val="dk1"/>
              </a:buClr>
              <a:buSzPts val="1100"/>
              <a:buFont typeface="Arial" panose="020B0604020202020204" pitchFamily="34" charset="0"/>
              <a:buChar char="•"/>
            </a:pPr>
            <a:r>
              <a:rPr lang="en-US" sz="900" dirty="0"/>
              <a:t>Call next </a:t>
            </a:r>
            <a:r>
              <a:rPr lang="en-US" sz="900" dirty="0" err="1"/>
              <a:t>Spoonacular</a:t>
            </a:r>
            <a:r>
              <a:rPr lang="en-US" sz="900" dirty="0"/>
              <a:t> API end point, detailed recipe search using gathered ID’s.</a:t>
            </a:r>
          </a:p>
          <a:p>
            <a:pPr marL="628650" lvl="1" indent="-171450">
              <a:buClr>
                <a:schemeClr val="dk1"/>
              </a:buClr>
              <a:buSzPts val="1100"/>
              <a:buFont typeface="Arial" panose="020B0604020202020204" pitchFamily="34" charset="0"/>
              <a:buChar char="•"/>
            </a:pPr>
            <a:r>
              <a:rPr lang="en-US" sz="900" dirty="0"/>
              <a:t>Then combine array of objects from first call, and array of objects from next call to a hybrid array of objects to be sent to FE.</a:t>
            </a:r>
          </a:p>
          <a:p>
            <a:pPr marL="171450" lvl="0" indent="-171450" algn="l" rtl="0">
              <a:spcBef>
                <a:spcPts val="0"/>
              </a:spcBef>
              <a:spcAft>
                <a:spcPts val="0"/>
              </a:spcAft>
              <a:buClr>
                <a:schemeClr val="dk1"/>
              </a:buClr>
              <a:buSzPts val="1100"/>
              <a:buFont typeface="Arial" panose="020B0604020202020204" pitchFamily="34" charset="0"/>
              <a:buChar char="•"/>
            </a:pPr>
            <a:endParaRPr lang="en-US" dirty="0"/>
          </a:p>
          <a:p>
            <a:pPr marL="171450" lvl="0" indent="-171450" algn="l" rtl="0">
              <a:spcBef>
                <a:spcPts val="0"/>
              </a:spcBef>
              <a:spcAft>
                <a:spcPts val="0"/>
              </a:spcAft>
              <a:buClr>
                <a:schemeClr val="dk1"/>
              </a:buClr>
              <a:buSzPts val="1100"/>
              <a:buFont typeface="Arial" panose="020B0604020202020204" pitchFamily="34" charset="0"/>
              <a:buChar char="•"/>
            </a:pPr>
            <a:endParaRPr dirty="0"/>
          </a:p>
          <a:p>
            <a:pPr marL="0" lvl="0" indent="0" algn="l" rtl="0">
              <a:spcBef>
                <a:spcPts val="1600"/>
              </a:spcBef>
              <a:spcAft>
                <a:spcPts val="0"/>
              </a:spcAft>
              <a:buNone/>
            </a:pPr>
            <a:endParaRPr dirty="0"/>
          </a:p>
        </p:txBody>
      </p:sp>
      <p:sp>
        <p:nvSpPr>
          <p:cNvPr id="277" name="Google Shape;277;p36"/>
          <p:cNvSpPr txBox="1">
            <a:spLocks noGrp="1"/>
          </p:cNvSpPr>
          <p:nvPr>
            <p:ph type="ctrTitle" idx="3"/>
          </p:nvPr>
        </p:nvSpPr>
        <p:spPr>
          <a:xfrm>
            <a:off x="4829663" y="2508759"/>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Tablet</a:t>
            </a:r>
            <a:endParaRPr dirty="0"/>
          </a:p>
        </p:txBody>
      </p:sp>
      <p:sp>
        <p:nvSpPr>
          <p:cNvPr id="278" name="Google Shape;278;p36"/>
          <p:cNvSpPr txBox="1">
            <a:spLocks noGrp="1"/>
          </p:cNvSpPr>
          <p:nvPr>
            <p:ph type="subTitle" idx="4"/>
          </p:nvPr>
        </p:nvSpPr>
        <p:spPr>
          <a:xfrm>
            <a:off x="5211900" y="3020904"/>
            <a:ext cx="18813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Jupiter is a gas giant and the biggest planet in our Solar System</a:t>
            </a:r>
            <a:endParaRPr dirty="0"/>
          </a:p>
        </p:txBody>
      </p:sp>
      <p:grpSp>
        <p:nvGrpSpPr>
          <p:cNvPr id="279" name="Google Shape;279;p36"/>
          <p:cNvGrpSpPr/>
          <p:nvPr/>
        </p:nvGrpSpPr>
        <p:grpSpPr>
          <a:xfrm>
            <a:off x="385270" y="1216331"/>
            <a:ext cx="1251147" cy="2287365"/>
            <a:chOff x="6417224" y="2247097"/>
            <a:chExt cx="951950" cy="1740368"/>
          </a:xfrm>
        </p:grpSpPr>
        <p:sp>
          <p:nvSpPr>
            <p:cNvPr id="280" name="Google Shape;280;p36"/>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6"/>
          <p:cNvSpPr/>
          <p:nvPr/>
        </p:nvSpPr>
        <p:spPr>
          <a:xfrm rot="5400000">
            <a:off x="1976273" y="1483990"/>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E7208"/>
              </a:solidFill>
            </a:endParaRPr>
          </a:p>
        </p:txBody>
      </p:sp>
      <p:cxnSp>
        <p:nvCxnSpPr>
          <p:cNvPr id="290" name="Google Shape;290;p36"/>
          <p:cNvCxnSpPr/>
          <p:nvPr/>
        </p:nvCxnSpPr>
        <p:spPr>
          <a:xfrm>
            <a:off x="6821175" y="2964909"/>
            <a:ext cx="1081200" cy="0"/>
          </a:xfrm>
          <a:prstGeom prst="straightConnector1">
            <a:avLst/>
          </a:prstGeom>
          <a:noFill/>
          <a:ln w="19050" cap="flat" cmpd="sng">
            <a:solidFill>
              <a:srgbClr val="3E7208"/>
            </a:solidFill>
            <a:prstDash val="solid"/>
            <a:round/>
            <a:headEnd type="none" w="med" len="med"/>
            <a:tailEnd type="none" w="med" len="med"/>
          </a:ln>
        </p:spPr>
      </p:cxnSp>
      <p:cxnSp>
        <p:nvCxnSpPr>
          <p:cNvPr id="291" name="Google Shape;291;p36"/>
          <p:cNvCxnSpPr>
            <a:cxnSpLocks/>
          </p:cNvCxnSpPr>
          <p:nvPr/>
        </p:nvCxnSpPr>
        <p:spPr>
          <a:xfrm flipH="1">
            <a:off x="1079147" y="1544611"/>
            <a:ext cx="901282" cy="0"/>
          </a:xfrm>
          <a:prstGeom prst="straightConnector1">
            <a:avLst/>
          </a:prstGeom>
          <a:noFill/>
          <a:ln w="19050" cap="flat" cmpd="sng">
            <a:solidFill>
              <a:srgbClr val="3E7208"/>
            </a:solidFill>
            <a:prstDash val="solid"/>
            <a:round/>
            <a:headEnd type="none" w="med" len="med"/>
            <a:tailEnd type="none" w="med" len="med"/>
          </a:ln>
        </p:spPr>
      </p:cxnSp>
      <p:pic>
        <p:nvPicPr>
          <p:cNvPr id="4" name="phone-overview.mp4" descr="phone-overview.mp4">
            <a:hlinkClick r:id="" action="ppaction://media"/>
            <a:extLst>
              <a:ext uri="{FF2B5EF4-FFF2-40B4-BE49-F238E27FC236}">
                <a16:creationId xmlns:a16="http://schemas.microsoft.com/office/drawing/2014/main" id="{37DD4121-C9F7-D742-B218-DFF55A4375D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6207" y="1333373"/>
            <a:ext cx="1108671" cy="1975848"/>
          </a:xfrm>
          <a:prstGeom prst="rect">
            <a:avLst/>
          </a:prstGeom>
        </p:spPr>
      </p:pic>
      <p:pic>
        <p:nvPicPr>
          <p:cNvPr id="5" name="tablet-overview.mp4" descr="tablet-overview.mp4">
            <a:hlinkClick r:id="" action="ppaction://media"/>
            <a:extLst>
              <a:ext uri="{FF2B5EF4-FFF2-40B4-BE49-F238E27FC236}">
                <a16:creationId xmlns:a16="http://schemas.microsoft.com/office/drawing/2014/main" id="{51019670-EA02-204F-B1AF-8E1D486B572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299020" y="1330669"/>
            <a:ext cx="2089002" cy="2785336"/>
          </a:xfrm>
          <a:prstGeom prst="rect">
            <a:avLst/>
          </a:prstGeom>
        </p:spPr>
      </p:pic>
      <p:pic>
        <p:nvPicPr>
          <p:cNvPr id="35" name="Picture 34" descr="A screenshot of a computer&#10;&#10;Description automatically generated with medium confidence">
            <a:extLst>
              <a:ext uri="{FF2B5EF4-FFF2-40B4-BE49-F238E27FC236}">
                <a16:creationId xmlns:a16="http://schemas.microsoft.com/office/drawing/2014/main" id="{F1B33F9A-3DAE-F546-8921-5D928E348993}"/>
              </a:ext>
            </a:extLst>
          </p:cNvPr>
          <p:cNvPicPr>
            <a:picLocks noChangeAspect="1"/>
          </p:cNvPicPr>
          <p:nvPr/>
        </p:nvPicPr>
        <p:blipFill>
          <a:blip r:embed="rId9"/>
          <a:stretch>
            <a:fillRect/>
          </a:stretch>
        </p:blipFill>
        <p:spPr>
          <a:xfrm>
            <a:off x="2635503" y="3666609"/>
            <a:ext cx="2532175" cy="999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3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2"/>
        <p:cNvGrpSpPr/>
        <p:nvPr/>
      </p:nvGrpSpPr>
      <p:grpSpPr>
        <a:xfrm>
          <a:off x="0" y="0"/>
          <a:ext cx="0" cy="0"/>
          <a:chOff x="0" y="0"/>
          <a:chExt cx="0" cy="0"/>
        </a:xfrm>
      </p:grpSpPr>
      <p:pic>
        <p:nvPicPr>
          <p:cNvPr id="4" name="Picture 3" descr="A picture containing table, indoor, wooden, board&#10;&#10;Description automatically generated">
            <a:extLst>
              <a:ext uri="{FF2B5EF4-FFF2-40B4-BE49-F238E27FC236}">
                <a16:creationId xmlns:a16="http://schemas.microsoft.com/office/drawing/2014/main" id="{8A1AA261-FECA-A64C-BD6A-1DD55C4AB6F5}"/>
              </a:ext>
            </a:extLst>
          </p:cNvPr>
          <p:cNvPicPr>
            <a:picLocks noChangeAspect="1"/>
          </p:cNvPicPr>
          <p:nvPr/>
        </p:nvPicPr>
        <p:blipFill>
          <a:blip r:embed="rId5"/>
          <a:stretch>
            <a:fillRect/>
          </a:stretch>
        </p:blipFill>
        <p:spPr>
          <a:xfrm>
            <a:off x="5693988" y="530245"/>
            <a:ext cx="4387022" cy="3290267"/>
          </a:xfrm>
          <a:prstGeom prst="rect">
            <a:avLst/>
          </a:prstGeom>
        </p:spPr>
      </p:pic>
      <p:sp>
        <p:nvSpPr>
          <p:cNvPr id="323" name="Google Shape;323;p38"/>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Full Demo</a:t>
            </a:r>
            <a:endParaRPr dirty="0"/>
          </a:p>
        </p:txBody>
      </p:sp>
      <p:sp>
        <p:nvSpPr>
          <p:cNvPr id="325" name="Google Shape;325;p38"/>
          <p:cNvSpPr txBox="1">
            <a:spLocks noGrp="1"/>
          </p:cNvSpPr>
          <p:nvPr>
            <p:ph type="ctrTitle" idx="2"/>
          </p:nvPr>
        </p:nvSpPr>
        <p:spPr>
          <a:xfrm>
            <a:off x="1311650" y="1500875"/>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Desktop</a:t>
            </a:r>
            <a:endParaRPr dirty="0"/>
          </a:p>
        </p:txBody>
      </p:sp>
      <p:sp>
        <p:nvSpPr>
          <p:cNvPr id="326" name="Google Shape;326;p38"/>
          <p:cNvSpPr txBox="1">
            <a:spLocks noGrp="1"/>
          </p:cNvSpPr>
          <p:nvPr>
            <p:ph type="subTitle" idx="1"/>
          </p:nvPr>
        </p:nvSpPr>
        <p:spPr>
          <a:xfrm>
            <a:off x="1311650" y="2014025"/>
            <a:ext cx="18813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Venus has a beautiful name and is the second planet from the Sun. It’s terribly hot</a:t>
            </a:r>
            <a:endParaRPr dirty="0"/>
          </a:p>
          <a:p>
            <a:pPr marL="0" lvl="0" indent="0" algn="r" rtl="0">
              <a:spcBef>
                <a:spcPts val="1600"/>
              </a:spcBef>
              <a:spcAft>
                <a:spcPts val="0"/>
              </a:spcAft>
              <a:buNone/>
            </a:pPr>
            <a:endParaRPr dirty="0"/>
          </a:p>
        </p:txBody>
      </p:sp>
      <p:sp>
        <p:nvSpPr>
          <p:cNvPr id="329" name="Google Shape;329;p38"/>
          <p:cNvSpPr/>
          <p:nvPr/>
        </p:nvSpPr>
        <p:spPr>
          <a:xfrm rot="5400000">
            <a:off x="3256429" y="1865432"/>
            <a:ext cx="212100" cy="1833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8"/>
          <p:cNvGrpSpPr/>
          <p:nvPr/>
        </p:nvGrpSpPr>
        <p:grpSpPr>
          <a:xfrm>
            <a:off x="3745751" y="1247752"/>
            <a:ext cx="3959969" cy="3111596"/>
            <a:chOff x="238125" y="1676700"/>
            <a:chExt cx="2045650" cy="1779275"/>
          </a:xfrm>
        </p:grpSpPr>
        <p:sp>
          <p:nvSpPr>
            <p:cNvPr id="332" name="Google Shape;332;p38"/>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C4B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full-dev-test.mp4" descr="full-dev-test.mp4">
            <a:hlinkClick r:id="" action="ppaction://media"/>
            <a:extLst>
              <a:ext uri="{FF2B5EF4-FFF2-40B4-BE49-F238E27FC236}">
                <a16:creationId xmlns:a16="http://schemas.microsoft.com/office/drawing/2014/main" id="{DE1A81AF-7D94-D74C-A3B1-CB3F22D603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237"/>
          <a:stretch/>
        </p:blipFill>
        <p:spPr>
          <a:xfrm>
            <a:off x="3831192" y="1417560"/>
            <a:ext cx="3794826" cy="2005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3000" b="-3000"/>
          </a:stretch>
        </a:blipFill>
        <a:effectLst/>
      </p:bgPr>
    </p:bg>
    <p:spTree>
      <p:nvGrpSpPr>
        <p:cNvPr id="1" name="Shape 233"/>
        <p:cNvGrpSpPr/>
        <p:nvPr/>
      </p:nvGrpSpPr>
      <p:grpSpPr>
        <a:xfrm>
          <a:off x="0" y="0"/>
          <a:ext cx="0" cy="0"/>
          <a:chOff x="0" y="0"/>
          <a:chExt cx="0" cy="0"/>
        </a:xfrm>
      </p:grpSpPr>
      <p:sp>
        <p:nvSpPr>
          <p:cNvPr id="15" name="Rectangle 14">
            <a:extLst>
              <a:ext uri="{FF2B5EF4-FFF2-40B4-BE49-F238E27FC236}">
                <a16:creationId xmlns:a16="http://schemas.microsoft.com/office/drawing/2014/main" id="{AFB94BD3-BE65-7D46-B336-6ED125BACE14}"/>
              </a:ext>
            </a:extLst>
          </p:cNvPr>
          <p:cNvSpPr/>
          <p:nvPr/>
        </p:nvSpPr>
        <p:spPr>
          <a:xfrm>
            <a:off x="2759159" y="2170892"/>
            <a:ext cx="2307771" cy="2800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A61ACD3-485B-8648-B138-4A453AE9BA3F}"/>
              </a:ext>
            </a:extLst>
          </p:cNvPr>
          <p:cNvSpPr/>
          <p:nvPr/>
        </p:nvSpPr>
        <p:spPr>
          <a:xfrm>
            <a:off x="274857" y="317515"/>
            <a:ext cx="2307771" cy="2597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Google Shape;239;p34"/>
          <p:cNvSpPr txBox="1">
            <a:spLocks noGrp="1"/>
          </p:cNvSpPr>
          <p:nvPr>
            <p:ph type="ctrTitle" idx="4294967295"/>
          </p:nvPr>
        </p:nvSpPr>
        <p:spPr>
          <a:xfrm>
            <a:off x="2873932" y="2269907"/>
            <a:ext cx="2121300" cy="64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dirty="0">
                <a:solidFill>
                  <a:schemeClr val="dk1"/>
                </a:solidFill>
                <a:latin typeface="Work Sans"/>
                <a:ea typeface="Work Sans"/>
                <a:cs typeface="Work Sans"/>
                <a:sym typeface="Work Sans"/>
              </a:rPr>
              <a:t>Changes</a:t>
            </a:r>
            <a:endParaRPr sz="1600" b="1" dirty="0">
              <a:solidFill>
                <a:schemeClr val="dk1"/>
              </a:solidFill>
              <a:latin typeface="Work Sans"/>
              <a:ea typeface="Work Sans"/>
              <a:cs typeface="Work Sans"/>
              <a:sym typeface="Work Sans"/>
            </a:endParaRPr>
          </a:p>
        </p:txBody>
      </p:sp>
      <p:sp>
        <p:nvSpPr>
          <p:cNvPr id="240" name="Google Shape;240;p34"/>
          <p:cNvSpPr txBox="1">
            <a:spLocks noGrp="1"/>
          </p:cNvSpPr>
          <p:nvPr>
            <p:ph type="subTitle" idx="4294967295"/>
          </p:nvPr>
        </p:nvSpPr>
        <p:spPr>
          <a:xfrm>
            <a:off x="2894326" y="2660073"/>
            <a:ext cx="1881300" cy="2128058"/>
          </a:xfrm>
          <a:prstGeom prst="rect">
            <a:avLst/>
          </a:prstGeom>
        </p:spPr>
        <p:txBody>
          <a:bodyPr spcFirstLastPara="1" wrap="square" lIns="91425" tIns="91425" rIns="91425" bIns="91425" anchor="t" anchorCtr="0">
            <a:noAutofit/>
          </a:bodyPr>
          <a:lstStyle/>
          <a:p>
            <a:pPr marL="171450" indent="-171450">
              <a:lnSpc>
                <a:spcPct val="100000"/>
              </a:lnSpc>
              <a:spcAft>
                <a:spcPts val="1600"/>
              </a:spcAft>
            </a:pPr>
            <a:r>
              <a:rPr lang="en" sz="1100" b="1" dirty="0"/>
              <a:t>Preferences</a:t>
            </a:r>
            <a:r>
              <a:rPr lang="en" sz="1100" dirty="0"/>
              <a:t>- limited selection due to API paid tiers. </a:t>
            </a:r>
          </a:p>
          <a:p>
            <a:pPr marL="171450" indent="-171450">
              <a:lnSpc>
                <a:spcPct val="100000"/>
              </a:lnSpc>
              <a:spcAft>
                <a:spcPts val="1600"/>
              </a:spcAft>
            </a:pPr>
            <a:r>
              <a:rPr lang="en-AU" sz="1100" b="1" dirty="0"/>
              <a:t>Saved Recipes- </a:t>
            </a:r>
            <a:r>
              <a:rPr lang="en-AU" sz="1100" dirty="0"/>
              <a:t>No categories- later feature.</a:t>
            </a:r>
          </a:p>
          <a:p>
            <a:pPr marL="171450" indent="-171450">
              <a:lnSpc>
                <a:spcPct val="100000"/>
              </a:lnSpc>
              <a:spcAft>
                <a:spcPts val="1600"/>
              </a:spcAft>
            </a:pPr>
            <a:r>
              <a:rPr lang="en" sz="1100" b="1" dirty="0"/>
              <a:t>Search Recipes - </a:t>
            </a:r>
            <a:r>
              <a:rPr lang="en-AU" sz="1100" dirty="0"/>
              <a:t>Added to future features. </a:t>
            </a:r>
          </a:p>
          <a:p>
            <a:pPr marL="171450" indent="-171450">
              <a:lnSpc>
                <a:spcPct val="100000"/>
              </a:lnSpc>
              <a:spcAft>
                <a:spcPts val="1600"/>
              </a:spcAft>
            </a:pPr>
            <a:endParaRPr sz="1100" dirty="0"/>
          </a:p>
        </p:txBody>
      </p:sp>
      <p:sp>
        <p:nvSpPr>
          <p:cNvPr id="241" name="Google Shape;241;p34"/>
          <p:cNvSpPr txBox="1">
            <a:spLocks noGrp="1"/>
          </p:cNvSpPr>
          <p:nvPr>
            <p:ph type="subTitle" idx="4294967295"/>
          </p:nvPr>
        </p:nvSpPr>
        <p:spPr>
          <a:xfrm>
            <a:off x="440854" y="817996"/>
            <a:ext cx="1881300" cy="2008331"/>
          </a:xfrm>
          <a:prstGeom prst="rect">
            <a:avLst/>
          </a:prstGeom>
        </p:spPr>
        <p:txBody>
          <a:bodyPr spcFirstLastPara="1" wrap="square" lIns="91425" tIns="91425" rIns="91425" bIns="91425" anchor="t" anchorCtr="0">
            <a:noAutofit/>
          </a:bodyPr>
          <a:lstStyle/>
          <a:p>
            <a:pPr marL="171450" indent="-171450">
              <a:lnSpc>
                <a:spcPct val="100000"/>
              </a:lnSpc>
              <a:spcAft>
                <a:spcPts val="1600"/>
              </a:spcAft>
            </a:pPr>
            <a:r>
              <a:rPr lang="en" sz="1100" b="1" dirty="0"/>
              <a:t>Preferences</a:t>
            </a:r>
            <a:r>
              <a:rPr lang="en" sz="1100" dirty="0"/>
              <a:t>- Diet and Health Labels</a:t>
            </a:r>
          </a:p>
          <a:p>
            <a:pPr marL="171450" indent="-171450">
              <a:lnSpc>
                <a:spcPct val="100000"/>
              </a:lnSpc>
              <a:spcAft>
                <a:spcPts val="1600"/>
              </a:spcAft>
            </a:pPr>
            <a:r>
              <a:rPr lang="en" sz="1100" b="1" dirty="0"/>
              <a:t>Saved Recipes- </a:t>
            </a:r>
            <a:r>
              <a:rPr lang="en" sz="1100" dirty="0"/>
              <a:t>Breakfast, lunch, dinner, snack categories.</a:t>
            </a:r>
          </a:p>
          <a:p>
            <a:pPr marL="171450" indent="-171450">
              <a:lnSpc>
                <a:spcPct val="100000"/>
              </a:lnSpc>
              <a:spcAft>
                <a:spcPts val="1600"/>
              </a:spcAft>
            </a:pPr>
            <a:r>
              <a:rPr lang="en" sz="1100" b="1" dirty="0"/>
              <a:t>Search Recipes - </a:t>
            </a:r>
            <a:r>
              <a:rPr lang="en" sz="1100" dirty="0"/>
              <a:t>Large filter feature for search recipes. </a:t>
            </a:r>
            <a:endParaRPr sz="1100" dirty="0"/>
          </a:p>
        </p:txBody>
      </p:sp>
      <p:sp>
        <p:nvSpPr>
          <p:cNvPr id="242" name="Google Shape;242;p34"/>
          <p:cNvSpPr txBox="1">
            <a:spLocks noGrp="1"/>
          </p:cNvSpPr>
          <p:nvPr>
            <p:ph type="ctrTitle" idx="4294967295"/>
          </p:nvPr>
        </p:nvSpPr>
        <p:spPr>
          <a:xfrm>
            <a:off x="440854" y="344897"/>
            <a:ext cx="1881300" cy="64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Work Sans"/>
                <a:ea typeface="Work Sans"/>
                <a:cs typeface="Work Sans"/>
                <a:sym typeface="Work Sans"/>
              </a:rPr>
              <a:t>Planned</a:t>
            </a:r>
            <a:endParaRPr sz="1600" b="1" dirty="0">
              <a:solidFill>
                <a:schemeClr val="dk1"/>
              </a:solidFill>
              <a:latin typeface="Work Sans"/>
              <a:ea typeface="Work Sans"/>
              <a:cs typeface="Work Sans"/>
              <a:sym typeface="Work Sans"/>
            </a:endParaRPr>
          </a:p>
        </p:txBody>
      </p:sp>
      <p:pic>
        <p:nvPicPr>
          <p:cNvPr id="16" name="Picture 15" descr="Graphical user interface, application&#10;&#10;Description automatically generated">
            <a:extLst>
              <a:ext uri="{FF2B5EF4-FFF2-40B4-BE49-F238E27FC236}">
                <a16:creationId xmlns:a16="http://schemas.microsoft.com/office/drawing/2014/main" id="{4E5E357E-7D37-4340-9D7D-34C83842C040}"/>
              </a:ext>
            </a:extLst>
          </p:cNvPr>
          <p:cNvPicPr>
            <a:picLocks noChangeAspect="1"/>
          </p:cNvPicPr>
          <p:nvPr/>
        </p:nvPicPr>
        <p:blipFill rotWithShape="1">
          <a:blip r:embed="rId4"/>
          <a:srcRect l="5803" t="6326" r="4402" b="4953"/>
          <a:stretch/>
        </p:blipFill>
        <p:spPr>
          <a:xfrm>
            <a:off x="6557253" y="31811"/>
            <a:ext cx="1089377" cy="1572370"/>
          </a:xfrm>
          <a:prstGeom prst="rect">
            <a:avLst/>
          </a:prstGeom>
          <a:ln w="15875">
            <a:solidFill>
              <a:schemeClr val="tx1"/>
            </a:solidFill>
          </a:ln>
        </p:spPr>
      </p:pic>
      <p:pic>
        <p:nvPicPr>
          <p:cNvPr id="5" name="Picture 4" descr="Graphical user interface&#10;&#10;Description automatically generated">
            <a:extLst>
              <a:ext uri="{FF2B5EF4-FFF2-40B4-BE49-F238E27FC236}">
                <a16:creationId xmlns:a16="http://schemas.microsoft.com/office/drawing/2014/main" id="{A4F9B389-0315-AA41-BC64-9CC95AEF4A38}"/>
              </a:ext>
            </a:extLst>
          </p:cNvPr>
          <p:cNvPicPr>
            <a:picLocks noChangeAspect="1"/>
          </p:cNvPicPr>
          <p:nvPr/>
        </p:nvPicPr>
        <p:blipFill rotWithShape="1">
          <a:blip r:embed="rId5"/>
          <a:srcRect l="2380" r="2180"/>
          <a:stretch/>
        </p:blipFill>
        <p:spPr>
          <a:xfrm>
            <a:off x="7752647" y="31811"/>
            <a:ext cx="1247928" cy="1572370"/>
          </a:xfrm>
          <a:prstGeom prst="rect">
            <a:avLst/>
          </a:prstGeom>
          <a:ln w="15875">
            <a:solidFill>
              <a:schemeClr val="tx1"/>
            </a:solidFill>
          </a:ln>
        </p:spPr>
      </p:pic>
      <p:pic>
        <p:nvPicPr>
          <p:cNvPr id="9" name="Picture 8" descr="Graphical user interface, website&#10;&#10;Description automatically generated">
            <a:extLst>
              <a:ext uri="{FF2B5EF4-FFF2-40B4-BE49-F238E27FC236}">
                <a16:creationId xmlns:a16="http://schemas.microsoft.com/office/drawing/2014/main" id="{0C32386E-CF05-BD4A-AD64-2C9027E7FA9B}"/>
              </a:ext>
            </a:extLst>
          </p:cNvPr>
          <p:cNvPicPr>
            <a:picLocks noChangeAspect="1"/>
          </p:cNvPicPr>
          <p:nvPr/>
        </p:nvPicPr>
        <p:blipFill>
          <a:blip r:embed="rId6"/>
          <a:stretch>
            <a:fillRect/>
          </a:stretch>
        </p:blipFill>
        <p:spPr>
          <a:xfrm>
            <a:off x="5230956" y="1860495"/>
            <a:ext cx="996707" cy="1422509"/>
          </a:xfrm>
          <a:prstGeom prst="rect">
            <a:avLst/>
          </a:prstGeom>
          <a:ln w="15875">
            <a:solidFill>
              <a:schemeClr val="tx1"/>
            </a:solidFill>
          </a:ln>
        </p:spPr>
      </p:pic>
      <p:pic>
        <p:nvPicPr>
          <p:cNvPr id="11" name="Picture 10" descr="Graphical user interface, website&#10;&#10;Description automatically generated">
            <a:extLst>
              <a:ext uri="{FF2B5EF4-FFF2-40B4-BE49-F238E27FC236}">
                <a16:creationId xmlns:a16="http://schemas.microsoft.com/office/drawing/2014/main" id="{DFBA95C0-E9DE-ED42-86A1-CD647C17D104}"/>
              </a:ext>
            </a:extLst>
          </p:cNvPr>
          <p:cNvPicPr>
            <a:picLocks noChangeAspect="1"/>
          </p:cNvPicPr>
          <p:nvPr/>
        </p:nvPicPr>
        <p:blipFill rotWithShape="1">
          <a:blip r:embed="rId7"/>
          <a:srcRect b="6858"/>
          <a:stretch/>
        </p:blipFill>
        <p:spPr>
          <a:xfrm>
            <a:off x="6668547" y="3412260"/>
            <a:ext cx="1069527" cy="1438132"/>
          </a:xfrm>
          <a:prstGeom prst="rect">
            <a:avLst/>
          </a:prstGeom>
          <a:ln w="15875">
            <a:solidFill>
              <a:schemeClr val="tx1"/>
            </a:solidFill>
          </a:ln>
        </p:spPr>
      </p:pic>
      <p:pic>
        <p:nvPicPr>
          <p:cNvPr id="13" name="Picture 12" descr="Graphical user interface, application, website&#10;&#10;Description automatically generated">
            <a:extLst>
              <a:ext uri="{FF2B5EF4-FFF2-40B4-BE49-F238E27FC236}">
                <a16:creationId xmlns:a16="http://schemas.microsoft.com/office/drawing/2014/main" id="{8D1893CF-2B4D-8141-84B9-FDD84D3F4C17}"/>
              </a:ext>
            </a:extLst>
          </p:cNvPr>
          <p:cNvPicPr>
            <a:picLocks noChangeAspect="1"/>
          </p:cNvPicPr>
          <p:nvPr/>
        </p:nvPicPr>
        <p:blipFill rotWithShape="1">
          <a:blip r:embed="rId8"/>
          <a:srcRect b="-1749"/>
          <a:stretch/>
        </p:blipFill>
        <p:spPr>
          <a:xfrm>
            <a:off x="7818078" y="3412259"/>
            <a:ext cx="1182497" cy="1438131"/>
          </a:xfrm>
          <a:prstGeom prst="rect">
            <a:avLst/>
          </a:prstGeom>
          <a:ln w="15875">
            <a:solidFill>
              <a:schemeClr val="tx1"/>
            </a:solidFill>
          </a:ln>
        </p:spPr>
      </p:pic>
      <p:pic>
        <p:nvPicPr>
          <p:cNvPr id="18" name="Picture 17" descr="Graphical user interface, application&#10;&#10;Description automatically generated">
            <a:extLst>
              <a:ext uri="{FF2B5EF4-FFF2-40B4-BE49-F238E27FC236}">
                <a16:creationId xmlns:a16="http://schemas.microsoft.com/office/drawing/2014/main" id="{9A87ECFB-733A-4F44-834E-04A073D34F62}"/>
              </a:ext>
            </a:extLst>
          </p:cNvPr>
          <p:cNvPicPr>
            <a:picLocks noChangeAspect="1"/>
          </p:cNvPicPr>
          <p:nvPr/>
        </p:nvPicPr>
        <p:blipFill>
          <a:blip r:embed="rId9"/>
          <a:stretch>
            <a:fillRect/>
          </a:stretch>
        </p:blipFill>
        <p:spPr>
          <a:xfrm>
            <a:off x="6305014" y="1852684"/>
            <a:ext cx="1069527" cy="1438132"/>
          </a:xfrm>
          <a:prstGeom prst="rect">
            <a:avLst/>
          </a:prstGeom>
          <a:ln w="15875">
            <a:solidFill>
              <a:schemeClr val="tx1"/>
            </a:solidFill>
          </a:ln>
        </p:spPr>
      </p:pic>
      <p:sp>
        <p:nvSpPr>
          <p:cNvPr id="32" name="Google Shape;239;p34">
            <a:extLst>
              <a:ext uri="{FF2B5EF4-FFF2-40B4-BE49-F238E27FC236}">
                <a16:creationId xmlns:a16="http://schemas.microsoft.com/office/drawing/2014/main" id="{E97CB915-D28A-FC4F-8A92-B6AB8A89E869}"/>
              </a:ext>
            </a:extLst>
          </p:cNvPr>
          <p:cNvSpPr txBox="1">
            <a:spLocks/>
          </p:cNvSpPr>
          <p:nvPr/>
        </p:nvSpPr>
        <p:spPr>
          <a:xfrm>
            <a:off x="5259623" y="626295"/>
            <a:ext cx="147638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Preferences</a:t>
            </a:r>
          </a:p>
        </p:txBody>
      </p:sp>
      <p:sp>
        <p:nvSpPr>
          <p:cNvPr id="33" name="Google Shape;239;p34">
            <a:extLst>
              <a:ext uri="{FF2B5EF4-FFF2-40B4-BE49-F238E27FC236}">
                <a16:creationId xmlns:a16="http://schemas.microsoft.com/office/drawing/2014/main" id="{05DBAFCB-1D75-9E47-8B47-2FCEE14F2044}"/>
              </a:ext>
            </a:extLst>
          </p:cNvPr>
          <p:cNvSpPr txBox="1">
            <a:spLocks/>
          </p:cNvSpPr>
          <p:nvPr/>
        </p:nvSpPr>
        <p:spPr>
          <a:xfrm>
            <a:off x="7451891" y="2269907"/>
            <a:ext cx="163391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Browse Recipes</a:t>
            </a:r>
          </a:p>
        </p:txBody>
      </p:sp>
      <p:sp>
        <p:nvSpPr>
          <p:cNvPr id="34" name="Google Shape;239;p34">
            <a:extLst>
              <a:ext uri="{FF2B5EF4-FFF2-40B4-BE49-F238E27FC236}">
                <a16:creationId xmlns:a16="http://schemas.microsoft.com/office/drawing/2014/main" id="{96115BB5-67CC-C14F-A663-E04D037C8661}"/>
              </a:ext>
            </a:extLst>
          </p:cNvPr>
          <p:cNvSpPr txBox="1">
            <a:spLocks/>
          </p:cNvSpPr>
          <p:nvPr/>
        </p:nvSpPr>
        <p:spPr>
          <a:xfrm>
            <a:off x="5180855" y="3891932"/>
            <a:ext cx="163391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Saved Recipes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 name="Picture 2" descr="A picture containing text, indoor, handcart, marketplace&#10;&#10;Description automatically generated">
            <a:extLst>
              <a:ext uri="{FF2B5EF4-FFF2-40B4-BE49-F238E27FC236}">
                <a16:creationId xmlns:a16="http://schemas.microsoft.com/office/drawing/2014/main" id="{906B51CA-7B14-FB4C-AA94-8F545E3F7A39}"/>
              </a:ext>
            </a:extLst>
          </p:cNvPr>
          <p:cNvPicPr>
            <a:picLocks noChangeAspect="1"/>
          </p:cNvPicPr>
          <p:nvPr/>
        </p:nvPicPr>
        <p:blipFill>
          <a:blip r:embed="rId3">
            <a:alphaModFix amt="46000"/>
          </a:blip>
          <a:stretch>
            <a:fillRect/>
          </a:stretch>
        </p:blipFill>
        <p:spPr>
          <a:xfrm>
            <a:off x="3940629" y="984781"/>
            <a:ext cx="5237360" cy="3495368"/>
          </a:xfrm>
          <a:prstGeom prst="rect">
            <a:avLst/>
          </a:prstGeom>
        </p:spPr>
      </p:pic>
      <p:sp>
        <p:nvSpPr>
          <p:cNvPr id="361" name="Google Shape;361;p40"/>
          <p:cNvSpPr txBox="1">
            <a:spLocks noGrp="1"/>
          </p:cNvSpPr>
          <p:nvPr>
            <p:ph type="ctrTitle" idx="8"/>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a:t>
            </a:r>
            <a:endParaRPr dirty="0">
              <a:solidFill>
                <a:srgbClr val="FFFFFF"/>
              </a:solidFill>
            </a:endParaRPr>
          </a:p>
        </p:txBody>
      </p:sp>
      <p:sp>
        <p:nvSpPr>
          <p:cNvPr id="363" name="Google Shape;363;p40"/>
          <p:cNvSpPr txBox="1">
            <a:spLocks noGrp="1"/>
          </p:cNvSpPr>
          <p:nvPr>
            <p:ph type="subTitle" idx="2"/>
          </p:nvPr>
        </p:nvSpPr>
        <p:spPr>
          <a:xfrm>
            <a:off x="4215521" y="1670404"/>
            <a:ext cx="2218650" cy="2947316"/>
          </a:xfrm>
          <a:prstGeom prst="rect">
            <a:avLst/>
          </a:prstGeom>
        </p:spPr>
        <p:txBody>
          <a:bodyPr spcFirstLastPara="1" wrap="square" lIns="91425" tIns="91425" rIns="91425" bIns="91425" anchor="t" anchorCtr="0">
            <a:noAutofit/>
          </a:bodyPr>
          <a:lstStyle/>
          <a:p>
            <a:pPr marL="171450" indent="-171450" algn="l">
              <a:spcAft>
                <a:spcPts val="400"/>
              </a:spcAft>
              <a:buFont typeface="Arial" panose="020B0604020202020204" pitchFamily="34" charset="0"/>
              <a:buChar char="•"/>
            </a:pPr>
            <a:r>
              <a:rPr lang="en-US" dirty="0"/>
              <a:t>Local storage usage. String only, so large data needed to be </a:t>
            </a:r>
            <a:r>
              <a:rPr lang="en-US" dirty="0" err="1"/>
              <a:t>stringified</a:t>
            </a:r>
            <a:r>
              <a:rPr lang="en-US" dirty="0"/>
              <a:t> and parsed. </a:t>
            </a:r>
          </a:p>
          <a:p>
            <a:pPr marL="171450" indent="-171450" algn="l">
              <a:spcAft>
                <a:spcPts val="400"/>
              </a:spcAft>
              <a:buFont typeface="Arial" panose="020B0604020202020204" pitchFamily="34" charset="0"/>
              <a:buChar char="•"/>
            </a:pPr>
            <a:r>
              <a:rPr lang="en-US" dirty="0"/>
              <a:t>Calling DB when necessary, using local storage for larger data (recipe results).</a:t>
            </a:r>
          </a:p>
          <a:p>
            <a:pPr marL="171450" indent="-171450" algn="l">
              <a:spcAft>
                <a:spcPts val="400"/>
              </a:spcAft>
              <a:buFont typeface="Arial" panose="020B0604020202020204" pitchFamily="34" charset="0"/>
              <a:buChar char="•"/>
            </a:pPr>
            <a:r>
              <a:rPr lang="en-US" dirty="0"/>
              <a:t>Material UI autocomplete- clearing the components after adding.</a:t>
            </a:r>
          </a:p>
          <a:p>
            <a:pPr marL="171450" indent="-171450" algn="l">
              <a:spcAft>
                <a:spcPts val="400"/>
              </a:spcAft>
              <a:buFont typeface="Arial" panose="020B0604020202020204" pitchFamily="34" charset="0"/>
              <a:buChar char="•"/>
            </a:pPr>
            <a:r>
              <a:rPr lang="en-US" dirty="0"/>
              <a:t>Filtering ingredients after adding, so as no duplicates were added. </a:t>
            </a:r>
          </a:p>
          <a:p>
            <a:pPr marL="171450" indent="-171450" algn="l">
              <a:spcAft>
                <a:spcPts val="400"/>
              </a:spcAft>
              <a:buFont typeface="Arial" panose="020B0604020202020204" pitchFamily="34" charset="0"/>
              <a:buChar char="•"/>
            </a:pPr>
            <a:r>
              <a:rPr lang="en-US" dirty="0"/>
              <a:t>JWT in cookie not being held in browser in deployment.</a:t>
            </a:r>
          </a:p>
        </p:txBody>
      </p:sp>
      <p:sp>
        <p:nvSpPr>
          <p:cNvPr id="366" name="Google Shape;366;p40"/>
          <p:cNvSpPr txBox="1">
            <a:spLocks noGrp="1"/>
          </p:cNvSpPr>
          <p:nvPr>
            <p:ph type="subTitle" idx="1"/>
          </p:nvPr>
        </p:nvSpPr>
        <p:spPr>
          <a:xfrm>
            <a:off x="712227" y="1620064"/>
            <a:ext cx="2252940" cy="3271975"/>
          </a:xfrm>
          <a:prstGeom prst="rect">
            <a:avLst/>
          </a:prstGeom>
        </p:spPr>
        <p:txBody>
          <a:bodyPr spcFirstLastPara="1" wrap="square" lIns="91425" tIns="91425" rIns="91425" bIns="91425" anchor="t" anchorCtr="0">
            <a:noAutofit/>
          </a:bodyPr>
          <a:lstStyle/>
          <a:p>
            <a:pPr marL="171450" indent="-171450" algn="l">
              <a:spcAft>
                <a:spcPts val="400"/>
              </a:spcAft>
              <a:buFont typeface="Arial" panose="020B0604020202020204" pitchFamily="34" charset="0"/>
              <a:buChar char="•"/>
            </a:pPr>
            <a:r>
              <a:rPr lang="en" dirty="0"/>
              <a:t>JWT as auth in cookie.</a:t>
            </a:r>
          </a:p>
          <a:p>
            <a:pPr marL="171450" indent="-171450" algn="l">
              <a:spcAft>
                <a:spcPts val="400"/>
              </a:spcAft>
              <a:buFont typeface="Arial" panose="020B0604020202020204" pitchFamily="34" charset="0"/>
              <a:buChar char="•"/>
            </a:pPr>
            <a:r>
              <a:rPr lang="en-US" dirty="0"/>
              <a:t>Persisting cookies in test files.</a:t>
            </a:r>
          </a:p>
          <a:p>
            <a:pPr marL="171450" indent="-171450" algn="l">
              <a:spcAft>
                <a:spcPts val="400"/>
              </a:spcAft>
              <a:buFont typeface="Arial" panose="020B0604020202020204" pitchFamily="34" charset="0"/>
              <a:buChar char="•"/>
            </a:pPr>
            <a:r>
              <a:rPr lang="en-US" dirty="0"/>
              <a:t>Validation (</a:t>
            </a:r>
            <a:r>
              <a:rPr lang="en-US" dirty="0" err="1"/>
              <a:t>eg.</a:t>
            </a:r>
            <a:r>
              <a:rPr lang="en-US" dirty="0"/>
              <a:t> email and username on sign up) Express-validator solved this. </a:t>
            </a:r>
          </a:p>
          <a:p>
            <a:pPr marL="171450" indent="-171450" algn="l">
              <a:spcAft>
                <a:spcPts val="400"/>
              </a:spcAft>
              <a:buFont typeface="Arial" panose="020B0604020202020204" pitchFamily="34" charset="0"/>
              <a:buChar char="•"/>
            </a:pPr>
            <a:r>
              <a:rPr lang="en-US" dirty="0"/>
              <a:t>Search options with </a:t>
            </a:r>
            <a:r>
              <a:rPr lang="en-US" dirty="0" err="1"/>
              <a:t>Spoonacular</a:t>
            </a:r>
            <a:r>
              <a:rPr lang="en-US" dirty="0"/>
              <a:t> API, we wanted results from both so we combined. </a:t>
            </a:r>
          </a:p>
          <a:p>
            <a:pPr marL="171450" indent="-171450" algn="l">
              <a:spcAft>
                <a:spcPts val="400"/>
              </a:spcAft>
              <a:buFont typeface="Arial" panose="020B0604020202020204" pitchFamily="34" charset="0"/>
              <a:buChar char="•"/>
            </a:pPr>
            <a:r>
              <a:rPr lang="en-US" dirty="0"/>
              <a:t>Adjusted preferences due to payment tiers.</a:t>
            </a:r>
          </a:p>
          <a:p>
            <a:pPr marL="171450" indent="-171450" algn="l">
              <a:spcAft>
                <a:spcPts val="400"/>
              </a:spcAft>
              <a:buFont typeface="Arial" panose="020B0604020202020204" pitchFamily="34" charset="0"/>
              <a:buChar char="•"/>
            </a:pPr>
            <a:r>
              <a:rPr lang="en-US" dirty="0"/>
              <a:t>Correct DB find and update so that data was no override. Find by ID and update did this.  </a:t>
            </a:r>
          </a:p>
        </p:txBody>
      </p:sp>
      <p:sp>
        <p:nvSpPr>
          <p:cNvPr id="367" name="Google Shape;367;p40"/>
          <p:cNvSpPr txBox="1">
            <a:spLocks noGrp="1"/>
          </p:cNvSpPr>
          <p:nvPr>
            <p:ph type="ctrTitle" idx="3"/>
          </p:nvPr>
        </p:nvSpPr>
        <p:spPr>
          <a:xfrm>
            <a:off x="3814871" y="1299424"/>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Client</a:t>
            </a:r>
            <a:endParaRPr dirty="0"/>
          </a:p>
        </p:txBody>
      </p:sp>
      <p:sp>
        <p:nvSpPr>
          <p:cNvPr id="368" name="Google Shape;368;p40"/>
          <p:cNvSpPr txBox="1">
            <a:spLocks noGrp="1"/>
          </p:cNvSpPr>
          <p:nvPr>
            <p:ph type="ctrTitle"/>
          </p:nvPr>
        </p:nvSpPr>
        <p:spPr>
          <a:xfrm>
            <a:off x="318524" y="1281525"/>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Server</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 name="Picture 2" descr="A cutting board with vegetables and a knife&#10;&#10;Description automatically generated with low confidence">
            <a:extLst>
              <a:ext uri="{FF2B5EF4-FFF2-40B4-BE49-F238E27FC236}">
                <a16:creationId xmlns:a16="http://schemas.microsoft.com/office/drawing/2014/main" id="{AA22F017-A5DD-9246-8C2D-315F68E067DB}"/>
              </a:ext>
            </a:extLst>
          </p:cNvPr>
          <p:cNvPicPr>
            <a:picLocks noChangeAspect="1"/>
          </p:cNvPicPr>
          <p:nvPr/>
        </p:nvPicPr>
        <p:blipFill rotWithShape="1">
          <a:blip r:embed="rId3">
            <a:alphaModFix amt="89000"/>
          </a:blip>
          <a:srcRect t="42827" b="33203"/>
          <a:stretch/>
        </p:blipFill>
        <p:spPr>
          <a:xfrm>
            <a:off x="0" y="1287243"/>
            <a:ext cx="9449090" cy="2264933"/>
          </a:xfrm>
          <a:prstGeom prst="rect">
            <a:avLst/>
          </a:prstGeom>
        </p:spPr>
      </p:pic>
      <p:sp>
        <p:nvSpPr>
          <p:cNvPr id="375" name="Google Shape;375;p41"/>
          <p:cNvSpPr txBox="1">
            <a:spLocks noGrp="1"/>
          </p:cNvSpPr>
          <p:nvPr>
            <p:ph type="ctrTitle" idx="6"/>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Reviews</a:t>
            </a:r>
            <a:endParaRPr>
              <a:solidFill>
                <a:srgbClr val="073763"/>
              </a:solidFill>
            </a:endParaRPr>
          </a:p>
        </p:txBody>
      </p:sp>
      <p:sp>
        <p:nvSpPr>
          <p:cNvPr id="377" name="Google Shape;377;p41"/>
          <p:cNvSpPr txBox="1">
            <a:spLocks noGrp="1"/>
          </p:cNvSpPr>
          <p:nvPr>
            <p:ph type="subTitle" idx="4"/>
          </p:nvPr>
        </p:nvSpPr>
        <p:spPr>
          <a:xfrm>
            <a:off x="6320500"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recipes are really simple, not too complex!”</a:t>
            </a:r>
            <a:endParaRPr dirty="0"/>
          </a:p>
          <a:p>
            <a:pPr marL="0" lvl="0" indent="0" algn="l" rtl="0">
              <a:spcBef>
                <a:spcPts val="0"/>
              </a:spcBef>
              <a:spcAft>
                <a:spcPts val="0"/>
              </a:spcAft>
              <a:buNone/>
            </a:pPr>
            <a:endParaRPr dirty="0"/>
          </a:p>
        </p:txBody>
      </p:sp>
      <p:sp>
        <p:nvSpPr>
          <p:cNvPr id="378" name="Google Shape;378;p41"/>
          <p:cNvSpPr txBox="1">
            <a:spLocks noGrp="1"/>
          </p:cNvSpPr>
          <p:nvPr>
            <p:ph type="ctrTitle" idx="5"/>
          </p:nvPr>
        </p:nvSpPr>
        <p:spPr>
          <a:xfrm>
            <a:off x="6320500"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a:t>
            </a:r>
            <a:r>
              <a:rPr lang="en" dirty="0"/>
              <a:t>Wayne</a:t>
            </a:r>
            <a:endParaRPr dirty="0"/>
          </a:p>
        </p:txBody>
      </p:sp>
      <p:sp>
        <p:nvSpPr>
          <p:cNvPr id="379" name="Google Shape;379;p41"/>
          <p:cNvSpPr txBox="1">
            <a:spLocks noGrp="1"/>
          </p:cNvSpPr>
          <p:nvPr>
            <p:ph type="subTitle" idx="1"/>
          </p:nvPr>
        </p:nvSpPr>
        <p:spPr>
          <a:xfrm>
            <a:off x="987750"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app has given me so many recipes with eggs! The sky </a:t>
            </a:r>
            <a:r>
              <a:rPr lang="en-AU" dirty="0"/>
              <a:t>is the limit!</a:t>
            </a:r>
            <a:r>
              <a:rPr lang="en" dirty="0"/>
              <a:t>”</a:t>
            </a:r>
            <a:endParaRPr dirty="0"/>
          </a:p>
        </p:txBody>
      </p:sp>
      <p:sp>
        <p:nvSpPr>
          <p:cNvPr id="380" name="Google Shape;380;p41"/>
          <p:cNvSpPr txBox="1">
            <a:spLocks noGrp="1"/>
          </p:cNvSpPr>
          <p:nvPr>
            <p:ph type="subTitle" idx="2"/>
          </p:nvPr>
        </p:nvSpPr>
        <p:spPr>
          <a:xfrm>
            <a:off x="3674163"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really like the section that tells me which ingredients I have!” </a:t>
            </a:r>
            <a:endParaRPr dirty="0"/>
          </a:p>
        </p:txBody>
      </p:sp>
      <p:sp>
        <p:nvSpPr>
          <p:cNvPr id="381" name="Google Shape;381;p41"/>
          <p:cNvSpPr txBox="1">
            <a:spLocks noGrp="1"/>
          </p:cNvSpPr>
          <p:nvPr>
            <p:ph type="ctrTitle"/>
          </p:nvPr>
        </p:nvSpPr>
        <p:spPr>
          <a:xfrm>
            <a:off x="987750"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a:t>
            </a:r>
            <a:r>
              <a:rPr lang="en" dirty="0"/>
              <a:t>Bez</a:t>
            </a:r>
            <a:endParaRPr dirty="0"/>
          </a:p>
        </p:txBody>
      </p:sp>
      <p:sp>
        <p:nvSpPr>
          <p:cNvPr id="382" name="Google Shape;382;p41"/>
          <p:cNvSpPr txBox="1">
            <a:spLocks noGrp="1"/>
          </p:cNvSpPr>
          <p:nvPr>
            <p:ph type="ctrTitle" idx="3"/>
          </p:nvPr>
        </p:nvSpPr>
        <p:spPr>
          <a:xfrm>
            <a:off x="3674163"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—Sarah</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0"/>
        <p:cNvGrpSpPr/>
        <p:nvPr/>
      </p:nvGrpSpPr>
      <p:grpSpPr>
        <a:xfrm>
          <a:off x="0" y="0"/>
          <a:ext cx="0" cy="0"/>
          <a:chOff x="0" y="0"/>
          <a:chExt cx="0" cy="0"/>
        </a:xfrm>
      </p:grpSpPr>
      <p:sp>
        <p:nvSpPr>
          <p:cNvPr id="912" name="Google Shape;912;p53"/>
          <p:cNvSpPr txBox="1">
            <a:spLocks noGrp="1"/>
          </p:cNvSpPr>
          <p:nvPr>
            <p:ph type="subTitle" idx="1"/>
          </p:nvPr>
        </p:nvSpPr>
        <p:spPr>
          <a:xfrm>
            <a:off x="617947" y="2116050"/>
            <a:ext cx="2515500" cy="115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latin typeface="Barlow Medium"/>
                <a:ea typeface="Barlow Medium"/>
                <a:cs typeface="Barlow Medium"/>
                <a:sym typeface="Barlow Medium"/>
              </a:rPr>
              <a:t>Does anyone have any questions?</a:t>
            </a:r>
            <a:endParaRPr dirty="0">
              <a:latin typeface="Barlow Medium"/>
              <a:ea typeface="Barlow Medium"/>
              <a:cs typeface="Barlow Medium"/>
              <a:sym typeface="Barlow Medium"/>
            </a:endParaRPr>
          </a:p>
        </p:txBody>
      </p:sp>
      <p:sp>
        <p:nvSpPr>
          <p:cNvPr id="913" name="Google Shape;913;p53"/>
          <p:cNvSpPr txBox="1">
            <a:spLocks noGrp="1"/>
          </p:cNvSpPr>
          <p:nvPr>
            <p:ph type="ctrTitle"/>
          </p:nvPr>
        </p:nvSpPr>
        <p:spPr>
          <a:xfrm>
            <a:off x="617950" y="1395676"/>
            <a:ext cx="3299142" cy="68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pic>
        <p:nvPicPr>
          <p:cNvPr id="3" name="Picture 2" descr="A cutting board with vegetables and a knife&#10;&#10;Description automatically generated with low confidence">
            <a:extLst>
              <a:ext uri="{FF2B5EF4-FFF2-40B4-BE49-F238E27FC236}">
                <a16:creationId xmlns:a16="http://schemas.microsoft.com/office/drawing/2014/main" id="{9BC2F0C4-48BA-E349-96F6-1BE9CB659579}"/>
              </a:ext>
            </a:extLst>
          </p:cNvPr>
          <p:cNvPicPr>
            <a:picLocks noChangeAspect="1"/>
          </p:cNvPicPr>
          <p:nvPr/>
        </p:nvPicPr>
        <p:blipFill>
          <a:blip r:embed="rId3"/>
          <a:stretch>
            <a:fillRect/>
          </a:stretch>
        </p:blipFill>
        <p:spPr>
          <a:xfrm>
            <a:off x="5336522" y="339937"/>
            <a:ext cx="4238368" cy="42383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4"/>
        <p:cNvGrpSpPr/>
        <p:nvPr/>
      </p:nvGrpSpPr>
      <p:grpSpPr>
        <a:xfrm>
          <a:off x="0" y="0"/>
          <a:ext cx="0" cy="0"/>
          <a:chOff x="0" y="0"/>
          <a:chExt cx="0" cy="0"/>
        </a:xfrm>
      </p:grpSpPr>
      <p:sp>
        <p:nvSpPr>
          <p:cNvPr id="5675" name="Google Shape;5675;p6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76" name="Google Shape;5676;p6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5677" name="Google Shape;5677;p63"/>
          <p:cNvGrpSpPr/>
          <p:nvPr/>
        </p:nvGrpSpPr>
        <p:grpSpPr>
          <a:xfrm>
            <a:off x="2704005" y="4258781"/>
            <a:ext cx="342144" cy="362704"/>
            <a:chOff x="2704005" y="4258781"/>
            <a:chExt cx="342144" cy="362704"/>
          </a:xfrm>
        </p:grpSpPr>
        <p:sp>
          <p:nvSpPr>
            <p:cNvPr id="5678" name="Google Shape;5678;p63"/>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3"/>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3"/>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3"/>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3"/>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3"/>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3"/>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3"/>
          <p:cNvGrpSpPr/>
          <p:nvPr/>
        </p:nvGrpSpPr>
        <p:grpSpPr>
          <a:xfrm>
            <a:off x="2157462" y="4258496"/>
            <a:ext cx="347435" cy="363370"/>
            <a:chOff x="2157462" y="4258496"/>
            <a:chExt cx="347435" cy="363370"/>
          </a:xfrm>
        </p:grpSpPr>
        <p:sp>
          <p:nvSpPr>
            <p:cNvPr id="5686" name="Google Shape;5686;p63"/>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3"/>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3"/>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3"/>
          <p:cNvGrpSpPr/>
          <p:nvPr/>
        </p:nvGrpSpPr>
        <p:grpSpPr>
          <a:xfrm>
            <a:off x="4010963" y="3763781"/>
            <a:ext cx="343665" cy="363211"/>
            <a:chOff x="4010963" y="3763781"/>
            <a:chExt cx="343665" cy="363211"/>
          </a:xfrm>
        </p:grpSpPr>
        <p:sp>
          <p:nvSpPr>
            <p:cNvPr id="5690" name="Google Shape;5690;p63"/>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3"/>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3"/>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3"/>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3"/>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3"/>
          <p:cNvGrpSpPr/>
          <p:nvPr/>
        </p:nvGrpSpPr>
        <p:grpSpPr>
          <a:xfrm>
            <a:off x="2214042" y="3810509"/>
            <a:ext cx="368153" cy="311193"/>
            <a:chOff x="2214042" y="3810509"/>
            <a:chExt cx="368153" cy="311193"/>
          </a:xfrm>
        </p:grpSpPr>
        <p:sp>
          <p:nvSpPr>
            <p:cNvPr id="5696" name="Google Shape;5696;p63"/>
            <p:cNvSpPr/>
            <p:nvPr/>
          </p:nvSpPr>
          <p:spPr>
            <a:xfrm>
              <a:off x="2214042" y="3810509"/>
              <a:ext cx="368153" cy="311193"/>
            </a:xfrm>
            <a:custGeom>
              <a:avLst/>
              <a:gdLst/>
              <a:ahLst/>
              <a:cxnLst/>
              <a:rect l="l" t="t" r="r" b="b"/>
              <a:pathLst>
                <a:path w="11621" h="9823" extrusionOk="0">
                  <a:moveTo>
                    <a:pt x="11264" y="6227"/>
                  </a:moveTo>
                  <a:lnTo>
                    <a:pt x="11264" y="6834"/>
                  </a:lnTo>
                  <a:lnTo>
                    <a:pt x="9644" y="6834"/>
                  </a:lnTo>
                  <a:lnTo>
                    <a:pt x="9406" y="6525"/>
                  </a:lnTo>
                  <a:lnTo>
                    <a:pt x="9180" y="6227"/>
                  </a:lnTo>
                  <a:close/>
                  <a:moveTo>
                    <a:pt x="8787" y="6239"/>
                  </a:moveTo>
                  <a:lnTo>
                    <a:pt x="9061" y="6608"/>
                  </a:lnTo>
                  <a:lnTo>
                    <a:pt x="8406" y="7191"/>
                  </a:lnTo>
                  <a:lnTo>
                    <a:pt x="7894" y="7191"/>
                  </a:lnTo>
                  <a:lnTo>
                    <a:pt x="7025" y="6239"/>
                  </a:lnTo>
                  <a:close/>
                  <a:moveTo>
                    <a:pt x="8632" y="7537"/>
                  </a:moveTo>
                  <a:lnTo>
                    <a:pt x="8632" y="7953"/>
                  </a:lnTo>
                  <a:lnTo>
                    <a:pt x="7561" y="7953"/>
                  </a:lnTo>
                  <a:lnTo>
                    <a:pt x="7561" y="7537"/>
                  </a:lnTo>
                  <a:close/>
                  <a:moveTo>
                    <a:pt x="6584" y="0"/>
                  </a:moveTo>
                  <a:cubicBezTo>
                    <a:pt x="4596" y="0"/>
                    <a:pt x="2786" y="1179"/>
                    <a:pt x="1977" y="2977"/>
                  </a:cubicBezTo>
                  <a:cubicBezTo>
                    <a:pt x="1941" y="3072"/>
                    <a:pt x="1977" y="3167"/>
                    <a:pt x="2072" y="3203"/>
                  </a:cubicBezTo>
                  <a:cubicBezTo>
                    <a:pt x="2094" y="3216"/>
                    <a:pt x="2118" y="3222"/>
                    <a:pt x="2142" y="3222"/>
                  </a:cubicBezTo>
                  <a:cubicBezTo>
                    <a:pt x="2208" y="3222"/>
                    <a:pt x="2272" y="3177"/>
                    <a:pt x="2298" y="3108"/>
                  </a:cubicBezTo>
                  <a:cubicBezTo>
                    <a:pt x="3048" y="1429"/>
                    <a:pt x="4739" y="333"/>
                    <a:pt x="6584" y="333"/>
                  </a:cubicBezTo>
                  <a:cubicBezTo>
                    <a:pt x="9109" y="333"/>
                    <a:pt x="11192" y="2358"/>
                    <a:pt x="11287" y="4846"/>
                  </a:cubicBezTo>
                  <a:lnTo>
                    <a:pt x="10835" y="4846"/>
                  </a:lnTo>
                  <a:cubicBezTo>
                    <a:pt x="10716" y="4108"/>
                    <a:pt x="10371" y="3405"/>
                    <a:pt x="9823" y="2870"/>
                  </a:cubicBezTo>
                  <a:cubicBezTo>
                    <a:pt x="9240" y="2310"/>
                    <a:pt x="8489" y="1941"/>
                    <a:pt x="7680" y="1857"/>
                  </a:cubicBezTo>
                  <a:cubicBezTo>
                    <a:pt x="7674" y="1857"/>
                    <a:pt x="7668" y="1856"/>
                    <a:pt x="7661" y="1856"/>
                  </a:cubicBezTo>
                  <a:cubicBezTo>
                    <a:pt x="7583" y="1856"/>
                    <a:pt x="7500" y="1924"/>
                    <a:pt x="7489" y="2012"/>
                  </a:cubicBezTo>
                  <a:cubicBezTo>
                    <a:pt x="7477" y="2096"/>
                    <a:pt x="7549" y="2191"/>
                    <a:pt x="7632" y="2203"/>
                  </a:cubicBezTo>
                  <a:cubicBezTo>
                    <a:pt x="9061" y="2358"/>
                    <a:pt x="10240" y="3453"/>
                    <a:pt x="10478" y="4846"/>
                  </a:cubicBezTo>
                  <a:lnTo>
                    <a:pt x="4168" y="4846"/>
                  </a:lnTo>
                  <a:cubicBezTo>
                    <a:pt x="4406" y="3441"/>
                    <a:pt x="5584" y="2334"/>
                    <a:pt x="7013" y="2191"/>
                  </a:cubicBezTo>
                  <a:cubicBezTo>
                    <a:pt x="7096" y="2167"/>
                    <a:pt x="7180" y="2096"/>
                    <a:pt x="7156" y="2012"/>
                  </a:cubicBezTo>
                  <a:cubicBezTo>
                    <a:pt x="7145" y="1924"/>
                    <a:pt x="7083" y="1856"/>
                    <a:pt x="6998" y="1856"/>
                  </a:cubicBezTo>
                  <a:cubicBezTo>
                    <a:pt x="6991" y="1856"/>
                    <a:pt x="6984" y="1857"/>
                    <a:pt x="6977" y="1857"/>
                  </a:cubicBezTo>
                  <a:cubicBezTo>
                    <a:pt x="5370" y="2024"/>
                    <a:pt x="4060" y="3262"/>
                    <a:pt x="3822" y="4846"/>
                  </a:cubicBezTo>
                  <a:lnTo>
                    <a:pt x="1882" y="4846"/>
                  </a:lnTo>
                  <a:cubicBezTo>
                    <a:pt x="1893" y="4477"/>
                    <a:pt x="1953" y="4108"/>
                    <a:pt x="2060" y="3751"/>
                  </a:cubicBezTo>
                  <a:cubicBezTo>
                    <a:pt x="2084" y="3655"/>
                    <a:pt x="2024" y="3572"/>
                    <a:pt x="1941" y="3548"/>
                  </a:cubicBezTo>
                  <a:cubicBezTo>
                    <a:pt x="1922" y="3541"/>
                    <a:pt x="1903" y="3538"/>
                    <a:pt x="1885" y="3538"/>
                  </a:cubicBezTo>
                  <a:cubicBezTo>
                    <a:pt x="1814" y="3538"/>
                    <a:pt x="1755" y="3589"/>
                    <a:pt x="1727" y="3655"/>
                  </a:cubicBezTo>
                  <a:cubicBezTo>
                    <a:pt x="1608" y="4060"/>
                    <a:pt x="1548" y="4477"/>
                    <a:pt x="1536" y="4905"/>
                  </a:cubicBezTo>
                  <a:lnTo>
                    <a:pt x="119" y="5417"/>
                  </a:lnTo>
                  <a:cubicBezTo>
                    <a:pt x="48" y="5441"/>
                    <a:pt x="0" y="5501"/>
                    <a:pt x="0" y="5584"/>
                  </a:cubicBezTo>
                  <a:lnTo>
                    <a:pt x="0" y="6072"/>
                  </a:lnTo>
                  <a:cubicBezTo>
                    <a:pt x="0" y="6156"/>
                    <a:pt x="72" y="6239"/>
                    <a:pt x="167" y="6239"/>
                  </a:cubicBezTo>
                  <a:lnTo>
                    <a:pt x="2572" y="6239"/>
                  </a:lnTo>
                  <a:cubicBezTo>
                    <a:pt x="2667" y="6239"/>
                    <a:pt x="2739" y="6156"/>
                    <a:pt x="2739" y="6072"/>
                  </a:cubicBezTo>
                  <a:cubicBezTo>
                    <a:pt x="2739" y="5977"/>
                    <a:pt x="2667" y="5906"/>
                    <a:pt x="2572" y="5906"/>
                  </a:cubicBezTo>
                  <a:lnTo>
                    <a:pt x="346" y="5906"/>
                  </a:lnTo>
                  <a:lnTo>
                    <a:pt x="346" y="5703"/>
                  </a:lnTo>
                  <a:lnTo>
                    <a:pt x="1727" y="5203"/>
                  </a:lnTo>
                  <a:lnTo>
                    <a:pt x="11264" y="5203"/>
                  </a:lnTo>
                  <a:lnTo>
                    <a:pt x="11264" y="5739"/>
                  </a:lnTo>
                  <a:lnTo>
                    <a:pt x="11264" y="5906"/>
                  </a:lnTo>
                  <a:lnTo>
                    <a:pt x="3251" y="5906"/>
                  </a:lnTo>
                  <a:cubicBezTo>
                    <a:pt x="3155" y="5906"/>
                    <a:pt x="3084" y="5989"/>
                    <a:pt x="3084" y="6072"/>
                  </a:cubicBezTo>
                  <a:cubicBezTo>
                    <a:pt x="3084" y="6168"/>
                    <a:pt x="3155" y="6239"/>
                    <a:pt x="3251" y="6239"/>
                  </a:cubicBezTo>
                  <a:lnTo>
                    <a:pt x="6549" y="6239"/>
                  </a:lnTo>
                  <a:lnTo>
                    <a:pt x="7418" y="7191"/>
                  </a:lnTo>
                  <a:lnTo>
                    <a:pt x="7382" y="7191"/>
                  </a:lnTo>
                  <a:cubicBezTo>
                    <a:pt x="7299" y="7191"/>
                    <a:pt x="7216" y="7263"/>
                    <a:pt x="7216" y="7358"/>
                  </a:cubicBezTo>
                  <a:lnTo>
                    <a:pt x="7216" y="8108"/>
                  </a:lnTo>
                  <a:cubicBezTo>
                    <a:pt x="7216" y="8204"/>
                    <a:pt x="7299" y="8275"/>
                    <a:pt x="7382" y="8275"/>
                  </a:cubicBezTo>
                  <a:lnTo>
                    <a:pt x="7930" y="8275"/>
                  </a:lnTo>
                  <a:lnTo>
                    <a:pt x="7930" y="9656"/>
                  </a:lnTo>
                  <a:cubicBezTo>
                    <a:pt x="7930" y="9751"/>
                    <a:pt x="8013" y="9823"/>
                    <a:pt x="8097" y="9823"/>
                  </a:cubicBezTo>
                  <a:cubicBezTo>
                    <a:pt x="8192" y="9823"/>
                    <a:pt x="8263" y="9751"/>
                    <a:pt x="8263" y="9656"/>
                  </a:cubicBezTo>
                  <a:lnTo>
                    <a:pt x="8263" y="8275"/>
                  </a:lnTo>
                  <a:lnTo>
                    <a:pt x="8811" y="8275"/>
                  </a:lnTo>
                  <a:cubicBezTo>
                    <a:pt x="8906" y="8275"/>
                    <a:pt x="8978" y="8204"/>
                    <a:pt x="8978" y="8108"/>
                  </a:cubicBezTo>
                  <a:lnTo>
                    <a:pt x="8978" y="7358"/>
                  </a:lnTo>
                  <a:cubicBezTo>
                    <a:pt x="8978" y="7275"/>
                    <a:pt x="8930" y="7239"/>
                    <a:pt x="8882" y="7203"/>
                  </a:cubicBezTo>
                  <a:lnTo>
                    <a:pt x="9240" y="6882"/>
                  </a:lnTo>
                  <a:lnTo>
                    <a:pt x="9418" y="7096"/>
                  </a:lnTo>
                  <a:cubicBezTo>
                    <a:pt x="9454" y="7144"/>
                    <a:pt x="9513" y="7180"/>
                    <a:pt x="9561" y="7180"/>
                  </a:cubicBezTo>
                  <a:lnTo>
                    <a:pt x="11466" y="7180"/>
                  </a:lnTo>
                  <a:cubicBezTo>
                    <a:pt x="11549" y="7180"/>
                    <a:pt x="11621" y="7096"/>
                    <a:pt x="11621" y="7013"/>
                  </a:cubicBezTo>
                  <a:lnTo>
                    <a:pt x="11621" y="6072"/>
                  </a:lnTo>
                  <a:lnTo>
                    <a:pt x="11621" y="5739"/>
                  </a:lnTo>
                  <a:lnTo>
                    <a:pt x="11621" y="5036"/>
                  </a:lnTo>
                  <a:cubicBezTo>
                    <a:pt x="11621" y="3691"/>
                    <a:pt x="11109" y="2429"/>
                    <a:pt x="10156" y="1476"/>
                  </a:cubicBezTo>
                  <a:cubicBezTo>
                    <a:pt x="9204" y="524"/>
                    <a:pt x="7930" y="0"/>
                    <a:pt x="6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3"/>
            <p:cNvSpPr/>
            <p:nvPr/>
          </p:nvSpPr>
          <p:spPr>
            <a:xfrm>
              <a:off x="2451674" y="3927060"/>
              <a:ext cx="70932" cy="32092"/>
            </a:xfrm>
            <a:custGeom>
              <a:avLst/>
              <a:gdLst/>
              <a:ahLst/>
              <a:cxnLst/>
              <a:rect l="l" t="t" r="r" b="b"/>
              <a:pathLst>
                <a:path w="2239" h="1013" extrusionOk="0">
                  <a:moveTo>
                    <a:pt x="1727" y="322"/>
                  </a:moveTo>
                  <a:cubicBezTo>
                    <a:pt x="1822" y="322"/>
                    <a:pt x="1905" y="393"/>
                    <a:pt x="1905" y="500"/>
                  </a:cubicBezTo>
                  <a:cubicBezTo>
                    <a:pt x="1893" y="607"/>
                    <a:pt x="1822" y="679"/>
                    <a:pt x="1727" y="679"/>
                  </a:cubicBezTo>
                  <a:lnTo>
                    <a:pt x="512" y="679"/>
                  </a:lnTo>
                  <a:cubicBezTo>
                    <a:pt x="417" y="679"/>
                    <a:pt x="334" y="607"/>
                    <a:pt x="334" y="500"/>
                  </a:cubicBezTo>
                  <a:cubicBezTo>
                    <a:pt x="334" y="417"/>
                    <a:pt x="405" y="322"/>
                    <a:pt x="512" y="322"/>
                  </a:cubicBezTo>
                  <a:close/>
                  <a:moveTo>
                    <a:pt x="512" y="0"/>
                  </a:moveTo>
                  <a:cubicBezTo>
                    <a:pt x="226" y="0"/>
                    <a:pt x="0" y="226"/>
                    <a:pt x="0" y="500"/>
                  </a:cubicBezTo>
                  <a:cubicBezTo>
                    <a:pt x="0" y="786"/>
                    <a:pt x="226" y="1012"/>
                    <a:pt x="512" y="1012"/>
                  </a:cubicBezTo>
                  <a:lnTo>
                    <a:pt x="1727" y="1012"/>
                  </a:lnTo>
                  <a:cubicBezTo>
                    <a:pt x="2012" y="1012"/>
                    <a:pt x="2239" y="786"/>
                    <a:pt x="2239" y="500"/>
                  </a:cubicBezTo>
                  <a:cubicBezTo>
                    <a:pt x="2239" y="238"/>
                    <a:pt x="2012"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63"/>
          <p:cNvGrpSpPr/>
          <p:nvPr/>
        </p:nvGrpSpPr>
        <p:grpSpPr>
          <a:xfrm>
            <a:off x="1768938" y="3782219"/>
            <a:ext cx="367805" cy="367773"/>
            <a:chOff x="1768938" y="3782219"/>
            <a:chExt cx="367805" cy="367773"/>
          </a:xfrm>
        </p:grpSpPr>
        <p:sp>
          <p:nvSpPr>
            <p:cNvPr id="5699" name="Google Shape;5699;p63"/>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3"/>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3"/>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3"/>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3"/>
          <p:cNvGrpSpPr/>
          <p:nvPr/>
        </p:nvGrpSpPr>
        <p:grpSpPr>
          <a:xfrm>
            <a:off x="2681385" y="3798439"/>
            <a:ext cx="325544" cy="327413"/>
            <a:chOff x="2681385" y="3798439"/>
            <a:chExt cx="325544" cy="327413"/>
          </a:xfrm>
        </p:grpSpPr>
        <p:sp>
          <p:nvSpPr>
            <p:cNvPr id="5705" name="Google Shape;5705;p63"/>
            <p:cNvSpPr/>
            <p:nvPr/>
          </p:nvSpPr>
          <p:spPr>
            <a:xfrm>
              <a:off x="2713826" y="3830975"/>
              <a:ext cx="58101" cy="56866"/>
            </a:xfrm>
            <a:custGeom>
              <a:avLst/>
              <a:gdLst/>
              <a:ahLst/>
              <a:cxnLst/>
              <a:rect l="l" t="t" r="r" b="b"/>
              <a:pathLst>
                <a:path w="1834" h="1795" extrusionOk="0">
                  <a:moveTo>
                    <a:pt x="165" y="0"/>
                  </a:moveTo>
                  <a:cubicBezTo>
                    <a:pt x="128" y="0"/>
                    <a:pt x="89" y="15"/>
                    <a:pt x="60" y="45"/>
                  </a:cubicBezTo>
                  <a:cubicBezTo>
                    <a:pt x="0" y="104"/>
                    <a:pt x="0" y="188"/>
                    <a:pt x="60" y="247"/>
                  </a:cubicBezTo>
                  <a:lnTo>
                    <a:pt x="1560" y="1747"/>
                  </a:lnTo>
                  <a:cubicBezTo>
                    <a:pt x="1596" y="1783"/>
                    <a:pt x="1643" y="1795"/>
                    <a:pt x="1667" y="1795"/>
                  </a:cubicBezTo>
                  <a:cubicBezTo>
                    <a:pt x="1703" y="1795"/>
                    <a:pt x="1738" y="1783"/>
                    <a:pt x="1774" y="1747"/>
                  </a:cubicBezTo>
                  <a:cubicBezTo>
                    <a:pt x="1834" y="1688"/>
                    <a:pt x="1834" y="1604"/>
                    <a:pt x="1774" y="1545"/>
                  </a:cubicBezTo>
                  <a:lnTo>
                    <a:pt x="262" y="45"/>
                  </a:lnTo>
                  <a:cubicBezTo>
                    <a:pt x="238" y="15"/>
                    <a:pt x="20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3"/>
            <p:cNvSpPr/>
            <p:nvPr/>
          </p:nvSpPr>
          <p:spPr>
            <a:xfrm>
              <a:off x="2683255" y="3880110"/>
              <a:ext cx="75462" cy="28100"/>
            </a:xfrm>
            <a:custGeom>
              <a:avLst/>
              <a:gdLst/>
              <a:ahLst/>
              <a:cxnLst/>
              <a:rect l="l" t="t" r="r" b="b"/>
              <a:pathLst>
                <a:path w="2382" h="887" extrusionOk="0">
                  <a:moveTo>
                    <a:pt x="189" y="0"/>
                  </a:moveTo>
                  <a:cubicBezTo>
                    <a:pt x="119" y="0"/>
                    <a:pt x="55" y="52"/>
                    <a:pt x="25" y="113"/>
                  </a:cubicBezTo>
                  <a:cubicBezTo>
                    <a:pt x="1" y="184"/>
                    <a:pt x="60" y="280"/>
                    <a:pt x="132" y="303"/>
                  </a:cubicBezTo>
                  <a:lnTo>
                    <a:pt x="2168" y="887"/>
                  </a:lnTo>
                  <a:lnTo>
                    <a:pt x="2215" y="887"/>
                  </a:lnTo>
                  <a:cubicBezTo>
                    <a:pt x="2275" y="887"/>
                    <a:pt x="2346" y="839"/>
                    <a:pt x="2370" y="780"/>
                  </a:cubicBezTo>
                  <a:cubicBezTo>
                    <a:pt x="2382" y="696"/>
                    <a:pt x="2334" y="613"/>
                    <a:pt x="2263" y="589"/>
                  </a:cubicBezTo>
                  <a:lnTo>
                    <a:pt x="227" y="6"/>
                  </a:lnTo>
                  <a:cubicBezTo>
                    <a:pt x="214" y="2"/>
                    <a:pt x="20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3"/>
            <p:cNvSpPr/>
            <p:nvPr/>
          </p:nvSpPr>
          <p:spPr>
            <a:xfrm>
              <a:off x="2681385" y="3918918"/>
              <a:ext cx="75082" cy="29272"/>
            </a:xfrm>
            <a:custGeom>
              <a:avLst/>
              <a:gdLst/>
              <a:ahLst/>
              <a:cxnLst/>
              <a:rect l="l" t="t" r="r" b="b"/>
              <a:pathLst>
                <a:path w="2370" h="924" extrusionOk="0">
                  <a:moveTo>
                    <a:pt x="2186" y="1"/>
                  </a:moveTo>
                  <a:cubicBezTo>
                    <a:pt x="2172" y="1"/>
                    <a:pt x="2158" y="3"/>
                    <a:pt x="2143" y="7"/>
                  </a:cubicBezTo>
                  <a:lnTo>
                    <a:pt x="119" y="626"/>
                  </a:lnTo>
                  <a:cubicBezTo>
                    <a:pt x="48" y="662"/>
                    <a:pt x="0" y="733"/>
                    <a:pt x="12" y="817"/>
                  </a:cubicBezTo>
                  <a:cubicBezTo>
                    <a:pt x="24" y="876"/>
                    <a:pt x="84" y="924"/>
                    <a:pt x="155" y="924"/>
                  </a:cubicBezTo>
                  <a:lnTo>
                    <a:pt x="203" y="924"/>
                  </a:lnTo>
                  <a:lnTo>
                    <a:pt x="2227" y="305"/>
                  </a:lnTo>
                  <a:cubicBezTo>
                    <a:pt x="2322" y="269"/>
                    <a:pt x="2370" y="198"/>
                    <a:pt x="2334" y="102"/>
                  </a:cubicBezTo>
                  <a:cubicBezTo>
                    <a:pt x="2304" y="44"/>
                    <a:pt x="2251" y="1"/>
                    <a:pt x="2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3"/>
            <p:cNvSpPr/>
            <p:nvPr/>
          </p:nvSpPr>
          <p:spPr>
            <a:xfrm>
              <a:off x="2762835" y="3800340"/>
              <a:ext cx="29462" cy="74321"/>
            </a:xfrm>
            <a:custGeom>
              <a:avLst/>
              <a:gdLst/>
              <a:ahLst/>
              <a:cxnLst/>
              <a:rect l="l" t="t" r="r" b="b"/>
              <a:pathLst>
                <a:path w="930" h="2346" extrusionOk="0">
                  <a:moveTo>
                    <a:pt x="188" y="1"/>
                  </a:moveTo>
                  <a:cubicBezTo>
                    <a:pt x="170" y="1"/>
                    <a:pt x="152" y="4"/>
                    <a:pt x="132" y="12"/>
                  </a:cubicBezTo>
                  <a:cubicBezTo>
                    <a:pt x="60" y="35"/>
                    <a:pt x="1" y="107"/>
                    <a:pt x="37" y="202"/>
                  </a:cubicBezTo>
                  <a:lnTo>
                    <a:pt x="608" y="2238"/>
                  </a:lnTo>
                  <a:cubicBezTo>
                    <a:pt x="632" y="2298"/>
                    <a:pt x="691" y="2345"/>
                    <a:pt x="763" y="2345"/>
                  </a:cubicBezTo>
                  <a:lnTo>
                    <a:pt x="799" y="2345"/>
                  </a:lnTo>
                  <a:cubicBezTo>
                    <a:pt x="882" y="2333"/>
                    <a:pt x="930" y="2238"/>
                    <a:pt x="906" y="2155"/>
                  </a:cubicBezTo>
                  <a:lnTo>
                    <a:pt x="334" y="107"/>
                  </a:lnTo>
                  <a:cubicBezTo>
                    <a:pt x="306" y="50"/>
                    <a:pt x="25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2801326" y="3798439"/>
              <a:ext cx="30951" cy="73941"/>
            </a:xfrm>
            <a:custGeom>
              <a:avLst/>
              <a:gdLst/>
              <a:ahLst/>
              <a:cxnLst/>
              <a:rect l="l" t="t" r="r" b="b"/>
              <a:pathLst>
                <a:path w="977" h="2334" extrusionOk="0">
                  <a:moveTo>
                    <a:pt x="802" y="0"/>
                  </a:moveTo>
                  <a:cubicBezTo>
                    <a:pt x="740" y="0"/>
                    <a:pt x="686" y="45"/>
                    <a:pt x="667" y="119"/>
                  </a:cubicBezTo>
                  <a:lnTo>
                    <a:pt x="36" y="2143"/>
                  </a:lnTo>
                  <a:cubicBezTo>
                    <a:pt x="0" y="2215"/>
                    <a:pt x="48" y="2298"/>
                    <a:pt x="143" y="2334"/>
                  </a:cubicBezTo>
                  <a:lnTo>
                    <a:pt x="179" y="2334"/>
                  </a:lnTo>
                  <a:cubicBezTo>
                    <a:pt x="238" y="2334"/>
                    <a:pt x="298" y="2286"/>
                    <a:pt x="334" y="2227"/>
                  </a:cubicBezTo>
                  <a:lnTo>
                    <a:pt x="965" y="203"/>
                  </a:lnTo>
                  <a:cubicBezTo>
                    <a:pt x="977" y="119"/>
                    <a:pt x="929" y="36"/>
                    <a:pt x="858" y="12"/>
                  </a:cubicBezTo>
                  <a:cubicBezTo>
                    <a:pt x="839" y="4"/>
                    <a:pt x="820" y="0"/>
                    <a:pt x="8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2851095" y="3944262"/>
              <a:ext cx="124534" cy="127670"/>
            </a:xfrm>
            <a:custGeom>
              <a:avLst/>
              <a:gdLst/>
              <a:ahLst/>
              <a:cxnLst/>
              <a:rect l="l" t="t" r="r" b="b"/>
              <a:pathLst>
                <a:path w="3931" h="4030" extrusionOk="0">
                  <a:moveTo>
                    <a:pt x="1918" y="1195"/>
                  </a:moveTo>
                  <a:lnTo>
                    <a:pt x="2144" y="1422"/>
                  </a:lnTo>
                  <a:lnTo>
                    <a:pt x="1989" y="1565"/>
                  </a:lnTo>
                  <a:lnTo>
                    <a:pt x="1775" y="1350"/>
                  </a:lnTo>
                  <a:lnTo>
                    <a:pt x="1918" y="1195"/>
                  </a:lnTo>
                  <a:close/>
                  <a:moveTo>
                    <a:pt x="1644" y="1624"/>
                  </a:moveTo>
                  <a:lnTo>
                    <a:pt x="1704" y="1684"/>
                  </a:lnTo>
                  <a:lnTo>
                    <a:pt x="1668" y="1731"/>
                  </a:lnTo>
                  <a:lnTo>
                    <a:pt x="1608" y="1672"/>
                  </a:lnTo>
                  <a:lnTo>
                    <a:pt x="1644" y="1624"/>
                  </a:lnTo>
                  <a:close/>
                  <a:moveTo>
                    <a:pt x="2632" y="1898"/>
                  </a:moveTo>
                  <a:lnTo>
                    <a:pt x="2858" y="2124"/>
                  </a:lnTo>
                  <a:lnTo>
                    <a:pt x="2704" y="2267"/>
                  </a:lnTo>
                  <a:lnTo>
                    <a:pt x="2477" y="2041"/>
                  </a:lnTo>
                  <a:lnTo>
                    <a:pt x="2632" y="1898"/>
                  </a:lnTo>
                  <a:close/>
                  <a:moveTo>
                    <a:pt x="2347" y="2338"/>
                  </a:moveTo>
                  <a:lnTo>
                    <a:pt x="2406" y="2398"/>
                  </a:lnTo>
                  <a:lnTo>
                    <a:pt x="2370" y="2446"/>
                  </a:lnTo>
                  <a:lnTo>
                    <a:pt x="2311" y="2386"/>
                  </a:lnTo>
                  <a:lnTo>
                    <a:pt x="2347" y="2338"/>
                  </a:lnTo>
                  <a:close/>
                  <a:moveTo>
                    <a:pt x="3335" y="2612"/>
                  </a:moveTo>
                  <a:lnTo>
                    <a:pt x="3561" y="2839"/>
                  </a:lnTo>
                  <a:lnTo>
                    <a:pt x="3406" y="2981"/>
                  </a:lnTo>
                  <a:lnTo>
                    <a:pt x="3180" y="2755"/>
                  </a:lnTo>
                  <a:lnTo>
                    <a:pt x="3335" y="2612"/>
                  </a:lnTo>
                  <a:close/>
                  <a:moveTo>
                    <a:pt x="3049" y="3041"/>
                  </a:moveTo>
                  <a:lnTo>
                    <a:pt x="3109" y="3100"/>
                  </a:lnTo>
                  <a:lnTo>
                    <a:pt x="3061" y="3148"/>
                  </a:lnTo>
                  <a:lnTo>
                    <a:pt x="3001" y="3089"/>
                  </a:lnTo>
                  <a:lnTo>
                    <a:pt x="3049" y="3041"/>
                  </a:lnTo>
                  <a:close/>
                  <a:moveTo>
                    <a:pt x="176" y="0"/>
                  </a:moveTo>
                  <a:cubicBezTo>
                    <a:pt x="154" y="0"/>
                    <a:pt x="130" y="6"/>
                    <a:pt x="108" y="17"/>
                  </a:cubicBezTo>
                  <a:cubicBezTo>
                    <a:pt x="25" y="64"/>
                    <a:pt x="1" y="160"/>
                    <a:pt x="49" y="231"/>
                  </a:cubicBezTo>
                  <a:cubicBezTo>
                    <a:pt x="322" y="719"/>
                    <a:pt x="668" y="1184"/>
                    <a:pt x="1073" y="1588"/>
                  </a:cubicBezTo>
                  <a:lnTo>
                    <a:pt x="1596" y="2100"/>
                  </a:lnTo>
                  <a:lnTo>
                    <a:pt x="2025" y="2541"/>
                  </a:lnTo>
                  <a:lnTo>
                    <a:pt x="2989" y="3505"/>
                  </a:lnTo>
                  <a:lnTo>
                    <a:pt x="3466" y="3982"/>
                  </a:lnTo>
                  <a:cubicBezTo>
                    <a:pt x="3501" y="4005"/>
                    <a:pt x="3537" y="4029"/>
                    <a:pt x="3573" y="4029"/>
                  </a:cubicBezTo>
                  <a:cubicBezTo>
                    <a:pt x="3597" y="4029"/>
                    <a:pt x="3644" y="4005"/>
                    <a:pt x="3680" y="3982"/>
                  </a:cubicBezTo>
                  <a:cubicBezTo>
                    <a:pt x="3740" y="3922"/>
                    <a:pt x="3740" y="3827"/>
                    <a:pt x="3680" y="3767"/>
                  </a:cubicBezTo>
                  <a:lnTo>
                    <a:pt x="3299" y="3398"/>
                  </a:lnTo>
                  <a:lnTo>
                    <a:pt x="3347" y="3350"/>
                  </a:lnTo>
                  <a:cubicBezTo>
                    <a:pt x="3347" y="3339"/>
                    <a:pt x="3370" y="3339"/>
                    <a:pt x="3406" y="3339"/>
                  </a:cubicBezTo>
                  <a:cubicBezTo>
                    <a:pt x="3454" y="3339"/>
                    <a:pt x="3478" y="3327"/>
                    <a:pt x="3513" y="3291"/>
                  </a:cubicBezTo>
                  <a:lnTo>
                    <a:pt x="3871" y="2934"/>
                  </a:lnTo>
                  <a:cubicBezTo>
                    <a:pt x="3930" y="2874"/>
                    <a:pt x="3930" y="2791"/>
                    <a:pt x="3871" y="2731"/>
                  </a:cubicBezTo>
                  <a:lnTo>
                    <a:pt x="3442" y="2303"/>
                  </a:lnTo>
                  <a:cubicBezTo>
                    <a:pt x="3412" y="2273"/>
                    <a:pt x="3373" y="2258"/>
                    <a:pt x="3335" y="2258"/>
                  </a:cubicBezTo>
                  <a:cubicBezTo>
                    <a:pt x="3296" y="2258"/>
                    <a:pt x="3257" y="2273"/>
                    <a:pt x="3228" y="2303"/>
                  </a:cubicBezTo>
                  <a:lnTo>
                    <a:pt x="2870" y="2660"/>
                  </a:lnTo>
                  <a:cubicBezTo>
                    <a:pt x="2847" y="2684"/>
                    <a:pt x="2823" y="2731"/>
                    <a:pt x="2823" y="2755"/>
                  </a:cubicBezTo>
                  <a:cubicBezTo>
                    <a:pt x="2823" y="2791"/>
                    <a:pt x="2847" y="2815"/>
                    <a:pt x="2858" y="2850"/>
                  </a:cubicBezTo>
                  <a:lnTo>
                    <a:pt x="2811" y="2898"/>
                  </a:lnTo>
                  <a:lnTo>
                    <a:pt x="2585" y="2672"/>
                  </a:lnTo>
                  <a:lnTo>
                    <a:pt x="2632" y="2624"/>
                  </a:lnTo>
                  <a:cubicBezTo>
                    <a:pt x="2668" y="2636"/>
                    <a:pt x="2692" y="2660"/>
                    <a:pt x="2728" y="2660"/>
                  </a:cubicBezTo>
                  <a:cubicBezTo>
                    <a:pt x="2763" y="2660"/>
                    <a:pt x="2799" y="2636"/>
                    <a:pt x="2823" y="2612"/>
                  </a:cubicBezTo>
                  <a:lnTo>
                    <a:pt x="3180" y="2255"/>
                  </a:lnTo>
                  <a:cubicBezTo>
                    <a:pt x="3239" y="2196"/>
                    <a:pt x="3239" y="2100"/>
                    <a:pt x="3180" y="2041"/>
                  </a:cubicBezTo>
                  <a:lnTo>
                    <a:pt x="2751" y="1612"/>
                  </a:lnTo>
                  <a:cubicBezTo>
                    <a:pt x="2722" y="1582"/>
                    <a:pt x="2686" y="1568"/>
                    <a:pt x="2650" y="1568"/>
                  </a:cubicBezTo>
                  <a:cubicBezTo>
                    <a:pt x="2614" y="1568"/>
                    <a:pt x="2579" y="1582"/>
                    <a:pt x="2549" y="1612"/>
                  </a:cubicBezTo>
                  <a:lnTo>
                    <a:pt x="2192" y="1969"/>
                  </a:lnTo>
                  <a:cubicBezTo>
                    <a:pt x="2156" y="2005"/>
                    <a:pt x="2144" y="2041"/>
                    <a:pt x="2144" y="2077"/>
                  </a:cubicBezTo>
                  <a:cubicBezTo>
                    <a:pt x="2144" y="2100"/>
                    <a:pt x="2156" y="2136"/>
                    <a:pt x="2168" y="2160"/>
                  </a:cubicBezTo>
                  <a:lnTo>
                    <a:pt x="2132" y="2207"/>
                  </a:lnTo>
                  <a:lnTo>
                    <a:pt x="1906" y="1981"/>
                  </a:lnTo>
                  <a:lnTo>
                    <a:pt x="1954" y="1946"/>
                  </a:lnTo>
                  <a:cubicBezTo>
                    <a:pt x="1977" y="1957"/>
                    <a:pt x="2013" y="1969"/>
                    <a:pt x="2037" y="1969"/>
                  </a:cubicBezTo>
                  <a:cubicBezTo>
                    <a:pt x="2085" y="1969"/>
                    <a:pt x="2108" y="1957"/>
                    <a:pt x="2144" y="1922"/>
                  </a:cubicBezTo>
                  <a:lnTo>
                    <a:pt x="2501" y="1565"/>
                  </a:lnTo>
                  <a:cubicBezTo>
                    <a:pt x="2525" y="1541"/>
                    <a:pt x="2549" y="1493"/>
                    <a:pt x="2549" y="1469"/>
                  </a:cubicBezTo>
                  <a:cubicBezTo>
                    <a:pt x="2549" y="1422"/>
                    <a:pt x="2525" y="1386"/>
                    <a:pt x="2501" y="1362"/>
                  </a:cubicBezTo>
                  <a:lnTo>
                    <a:pt x="2073" y="934"/>
                  </a:lnTo>
                  <a:cubicBezTo>
                    <a:pt x="2037" y="898"/>
                    <a:pt x="1989" y="886"/>
                    <a:pt x="1966" y="886"/>
                  </a:cubicBezTo>
                  <a:cubicBezTo>
                    <a:pt x="1930" y="886"/>
                    <a:pt x="1894" y="898"/>
                    <a:pt x="1858" y="934"/>
                  </a:cubicBezTo>
                  <a:lnTo>
                    <a:pt x="1501" y="1291"/>
                  </a:lnTo>
                  <a:cubicBezTo>
                    <a:pt x="1454" y="1326"/>
                    <a:pt x="1442" y="1422"/>
                    <a:pt x="1489" y="1481"/>
                  </a:cubicBezTo>
                  <a:lnTo>
                    <a:pt x="1442" y="1529"/>
                  </a:lnTo>
                  <a:lnTo>
                    <a:pt x="1299" y="1374"/>
                  </a:lnTo>
                  <a:cubicBezTo>
                    <a:pt x="906" y="993"/>
                    <a:pt x="584" y="553"/>
                    <a:pt x="311" y="76"/>
                  </a:cubicBezTo>
                  <a:cubicBezTo>
                    <a:pt x="278" y="27"/>
                    <a:pt x="22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2750416" y="3870163"/>
              <a:ext cx="256513" cy="255689"/>
            </a:xfrm>
            <a:custGeom>
              <a:avLst/>
              <a:gdLst/>
              <a:ahLst/>
              <a:cxnLst/>
              <a:rect l="l" t="t" r="r" b="b"/>
              <a:pathLst>
                <a:path w="8097" h="8071" extrusionOk="0">
                  <a:moveTo>
                    <a:pt x="3663" y="4506"/>
                  </a:moveTo>
                  <a:cubicBezTo>
                    <a:pt x="3704" y="4506"/>
                    <a:pt x="3745" y="4512"/>
                    <a:pt x="3786" y="4523"/>
                  </a:cubicBezTo>
                  <a:lnTo>
                    <a:pt x="3834" y="4558"/>
                  </a:lnTo>
                  <a:lnTo>
                    <a:pt x="3167" y="5237"/>
                  </a:lnTo>
                  <a:cubicBezTo>
                    <a:pt x="3108" y="5035"/>
                    <a:pt x="3143" y="4820"/>
                    <a:pt x="3298" y="4666"/>
                  </a:cubicBezTo>
                  <a:cubicBezTo>
                    <a:pt x="3399" y="4565"/>
                    <a:pt x="3528" y="4506"/>
                    <a:pt x="3663" y="4506"/>
                  </a:cubicBezTo>
                  <a:close/>
                  <a:moveTo>
                    <a:pt x="4036" y="4773"/>
                  </a:moveTo>
                  <a:lnTo>
                    <a:pt x="4084" y="4820"/>
                  </a:lnTo>
                  <a:lnTo>
                    <a:pt x="3369" y="5535"/>
                  </a:lnTo>
                  <a:lnTo>
                    <a:pt x="3310" y="5475"/>
                  </a:lnTo>
                  <a:lnTo>
                    <a:pt x="4036" y="4773"/>
                  </a:lnTo>
                  <a:close/>
                  <a:moveTo>
                    <a:pt x="4310" y="5035"/>
                  </a:moveTo>
                  <a:lnTo>
                    <a:pt x="4536" y="5261"/>
                  </a:lnTo>
                  <a:lnTo>
                    <a:pt x="3822" y="5975"/>
                  </a:lnTo>
                  <a:lnTo>
                    <a:pt x="3596" y="5749"/>
                  </a:lnTo>
                  <a:lnTo>
                    <a:pt x="4310" y="5035"/>
                  </a:lnTo>
                  <a:close/>
                  <a:moveTo>
                    <a:pt x="4739" y="5451"/>
                  </a:moveTo>
                  <a:lnTo>
                    <a:pt x="4798" y="5511"/>
                  </a:lnTo>
                  <a:lnTo>
                    <a:pt x="4084" y="6225"/>
                  </a:lnTo>
                  <a:lnTo>
                    <a:pt x="4024" y="6166"/>
                  </a:lnTo>
                  <a:lnTo>
                    <a:pt x="4739" y="5451"/>
                  </a:lnTo>
                  <a:close/>
                  <a:moveTo>
                    <a:pt x="5024" y="5737"/>
                  </a:moveTo>
                  <a:lnTo>
                    <a:pt x="5251" y="5963"/>
                  </a:lnTo>
                  <a:lnTo>
                    <a:pt x="4536" y="6678"/>
                  </a:lnTo>
                  <a:lnTo>
                    <a:pt x="4310" y="6451"/>
                  </a:lnTo>
                  <a:lnTo>
                    <a:pt x="5024" y="5737"/>
                  </a:lnTo>
                  <a:close/>
                  <a:moveTo>
                    <a:pt x="5453" y="6166"/>
                  </a:moveTo>
                  <a:lnTo>
                    <a:pt x="5513" y="6225"/>
                  </a:lnTo>
                  <a:lnTo>
                    <a:pt x="4798" y="6940"/>
                  </a:lnTo>
                  <a:lnTo>
                    <a:pt x="4739" y="6880"/>
                  </a:lnTo>
                  <a:lnTo>
                    <a:pt x="5453" y="6166"/>
                  </a:lnTo>
                  <a:close/>
                  <a:moveTo>
                    <a:pt x="5727" y="6440"/>
                  </a:moveTo>
                  <a:lnTo>
                    <a:pt x="5763" y="6487"/>
                  </a:lnTo>
                  <a:cubicBezTo>
                    <a:pt x="5798" y="6666"/>
                    <a:pt x="5739" y="6856"/>
                    <a:pt x="5620" y="6975"/>
                  </a:cubicBezTo>
                  <a:cubicBezTo>
                    <a:pt x="5509" y="7078"/>
                    <a:pt x="5367" y="7131"/>
                    <a:pt x="5221" y="7131"/>
                  </a:cubicBezTo>
                  <a:cubicBezTo>
                    <a:pt x="5163" y="7131"/>
                    <a:pt x="5105" y="7123"/>
                    <a:pt x="5048" y="7106"/>
                  </a:cubicBezTo>
                  <a:lnTo>
                    <a:pt x="5727" y="6440"/>
                  </a:lnTo>
                  <a:close/>
                  <a:moveTo>
                    <a:pt x="3274" y="4058"/>
                  </a:moveTo>
                  <a:cubicBezTo>
                    <a:pt x="3358" y="4118"/>
                    <a:pt x="3429" y="4177"/>
                    <a:pt x="3489" y="4249"/>
                  </a:cubicBezTo>
                  <a:cubicBezTo>
                    <a:pt x="3334" y="4273"/>
                    <a:pt x="3191" y="4368"/>
                    <a:pt x="3072" y="4475"/>
                  </a:cubicBezTo>
                  <a:cubicBezTo>
                    <a:pt x="2774" y="4773"/>
                    <a:pt x="2738" y="5249"/>
                    <a:pt x="2977" y="5582"/>
                  </a:cubicBezTo>
                  <a:cubicBezTo>
                    <a:pt x="3012" y="5618"/>
                    <a:pt x="3024" y="5642"/>
                    <a:pt x="3060" y="5678"/>
                  </a:cubicBezTo>
                  <a:lnTo>
                    <a:pt x="3250" y="5868"/>
                  </a:lnTo>
                  <a:lnTo>
                    <a:pt x="4584" y="7213"/>
                  </a:lnTo>
                  <a:cubicBezTo>
                    <a:pt x="4620" y="7237"/>
                    <a:pt x="4643" y="7273"/>
                    <a:pt x="4691" y="7297"/>
                  </a:cubicBezTo>
                  <a:cubicBezTo>
                    <a:pt x="4846" y="7404"/>
                    <a:pt x="5024" y="7464"/>
                    <a:pt x="5203" y="7464"/>
                  </a:cubicBezTo>
                  <a:cubicBezTo>
                    <a:pt x="5417" y="7464"/>
                    <a:pt x="5644" y="7368"/>
                    <a:pt x="5810" y="7213"/>
                  </a:cubicBezTo>
                  <a:cubicBezTo>
                    <a:pt x="5929" y="7094"/>
                    <a:pt x="6001" y="6940"/>
                    <a:pt x="6036" y="6797"/>
                  </a:cubicBezTo>
                  <a:lnTo>
                    <a:pt x="6227" y="6987"/>
                  </a:lnTo>
                  <a:cubicBezTo>
                    <a:pt x="6203" y="7118"/>
                    <a:pt x="6108" y="7261"/>
                    <a:pt x="5989" y="7356"/>
                  </a:cubicBezTo>
                  <a:cubicBezTo>
                    <a:pt x="5775" y="7577"/>
                    <a:pt x="5492" y="7687"/>
                    <a:pt x="5209" y="7687"/>
                  </a:cubicBezTo>
                  <a:cubicBezTo>
                    <a:pt x="4926" y="7687"/>
                    <a:pt x="4643" y="7577"/>
                    <a:pt x="4429" y="7356"/>
                  </a:cubicBezTo>
                  <a:lnTo>
                    <a:pt x="2905" y="5844"/>
                  </a:lnTo>
                  <a:cubicBezTo>
                    <a:pt x="2703" y="5630"/>
                    <a:pt x="2584" y="5356"/>
                    <a:pt x="2584" y="5070"/>
                  </a:cubicBezTo>
                  <a:cubicBezTo>
                    <a:pt x="2584" y="4785"/>
                    <a:pt x="2703" y="4499"/>
                    <a:pt x="2905" y="4296"/>
                  </a:cubicBezTo>
                  <a:cubicBezTo>
                    <a:pt x="3012" y="4189"/>
                    <a:pt x="3143" y="4106"/>
                    <a:pt x="3274" y="4058"/>
                  </a:cubicBezTo>
                  <a:close/>
                  <a:moveTo>
                    <a:pt x="7596" y="7047"/>
                  </a:moveTo>
                  <a:lnTo>
                    <a:pt x="7739" y="7202"/>
                  </a:lnTo>
                  <a:lnTo>
                    <a:pt x="7227" y="7714"/>
                  </a:lnTo>
                  <a:lnTo>
                    <a:pt x="7072" y="7571"/>
                  </a:lnTo>
                  <a:lnTo>
                    <a:pt x="7596" y="7047"/>
                  </a:lnTo>
                  <a:close/>
                  <a:moveTo>
                    <a:pt x="2470" y="1"/>
                  </a:moveTo>
                  <a:cubicBezTo>
                    <a:pt x="2432" y="1"/>
                    <a:pt x="2392" y="20"/>
                    <a:pt x="2357" y="46"/>
                  </a:cubicBezTo>
                  <a:lnTo>
                    <a:pt x="1298" y="1106"/>
                  </a:lnTo>
                  <a:cubicBezTo>
                    <a:pt x="1238" y="1165"/>
                    <a:pt x="1238" y="1260"/>
                    <a:pt x="1298" y="1320"/>
                  </a:cubicBezTo>
                  <a:cubicBezTo>
                    <a:pt x="1328" y="1350"/>
                    <a:pt x="1366" y="1365"/>
                    <a:pt x="1405" y="1365"/>
                  </a:cubicBezTo>
                  <a:cubicBezTo>
                    <a:pt x="1444" y="1365"/>
                    <a:pt x="1482" y="1350"/>
                    <a:pt x="1512" y="1320"/>
                  </a:cubicBezTo>
                  <a:lnTo>
                    <a:pt x="2381" y="439"/>
                  </a:lnTo>
                  <a:lnTo>
                    <a:pt x="2500" y="832"/>
                  </a:lnTo>
                  <a:lnTo>
                    <a:pt x="833" y="2499"/>
                  </a:lnTo>
                  <a:lnTo>
                    <a:pt x="452" y="2380"/>
                  </a:lnTo>
                  <a:lnTo>
                    <a:pt x="1095" y="1737"/>
                  </a:lnTo>
                  <a:cubicBezTo>
                    <a:pt x="1095" y="1737"/>
                    <a:pt x="1095" y="1725"/>
                    <a:pt x="1107" y="1725"/>
                  </a:cubicBezTo>
                  <a:cubicBezTo>
                    <a:pt x="1155" y="1665"/>
                    <a:pt x="1155" y="1570"/>
                    <a:pt x="1095" y="1510"/>
                  </a:cubicBezTo>
                  <a:cubicBezTo>
                    <a:pt x="1066" y="1481"/>
                    <a:pt x="1027" y="1466"/>
                    <a:pt x="988" y="1466"/>
                  </a:cubicBezTo>
                  <a:cubicBezTo>
                    <a:pt x="950" y="1466"/>
                    <a:pt x="911" y="1481"/>
                    <a:pt x="881" y="1510"/>
                  </a:cubicBezTo>
                  <a:lnTo>
                    <a:pt x="60" y="2332"/>
                  </a:lnTo>
                  <a:cubicBezTo>
                    <a:pt x="24" y="2380"/>
                    <a:pt x="0" y="2415"/>
                    <a:pt x="24" y="2475"/>
                  </a:cubicBezTo>
                  <a:cubicBezTo>
                    <a:pt x="36" y="2522"/>
                    <a:pt x="83" y="2570"/>
                    <a:pt x="119" y="2582"/>
                  </a:cubicBezTo>
                  <a:lnTo>
                    <a:pt x="833" y="2796"/>
                  </a:lnTo>
                  <a:lnTo>
                    <a:pt x="1107" y="2868"/>
                  </a:lnTo>
                  <a:cubicBezTo>
                    <a:pt x="1810" y="3070"/>
                    <a:pt x="2441" y="3392"/>
                    <a:pt x="3012" y="3820"/>
                  </a:cubicBezTo>
                  <a:cubicBezTo>
                    <a:pt x="2893" y="3880"/>
                    <a:pt x="2786" y="3963"/>
                    <a:pt x="2703" y="4058"/>
                  </a:cubicBezTo>
                  <a:cubicBezTo>
                    <a:pt x="2429" y="4320"/>
                    <a:pt x="2286" y="4677"/>
                    <a:pt x="2286" y="5058"/>
                  </a:cubicBezTo>
                  <a:cubicBezTo>
                    <a:pt x="2286" y="5428"/>
                    <a:pt x="2429" y="5785"/>
                    <a:pt x="2703" y="6047"/>
                  </a:cubicBezTo>
                  <a:lnTo>
                    <a:pt x="4215" y="7571"/>
                  </a:lnTo>
                  <a:cubicBezTo>
                    <a:pt x="4489" y="7833"/>
                    <a:pt x="4858" y="7987"/>
                    <a:pt x="5215" y="7987"/>
                  </a:cubicBezTo>
                  <a:cubicBezTo>
                    <a:pt x="5572" y="7987"/>
                    <a:pt x="5929" y="7856"/>
                    <a:pt x="6215" y="7571"/>
                  </a:cubicBezTo>
                  <a:cubicBezTo>
                    <a:pt x="6310" y="7464"/>
                    <a:pt x="6417" y="7333"/>
                    <a:pt x="6477" y="7178"/>
                  </a:cubicBezTo>
                  <a:lnTo>
                    <a:pt x="6763" y="7464"/>
                  </a:lnTo>
                  <a:cubicBezTo>
                    <a:pt x="6703" y="7523"/>
                    <a:pt x="6715" y="7618"/>
                    <a:pt x="6763" y="7678"/>
                  </a:cubicBezTo>
                  <a:lnTo>
                    <a:pt x="7120" y="8035"/>
                  </a:lnTo>
                  <a:cubicBezTo>
                    <a:pt x="7144" y="8059"/>
                    <a:pt x="7191" y="8071"/>
                    <a:pt x="7227" y="8071"/>
                  </a:cubicBezTo>
                  <a:cubicBezTo>
                    <a:pt x="7251" y="8071"/>
                    <a:pt x="7299" y="8059"/>
                    <a:pt x="7322" y="8035"/>
                  </a:cubicBezTo>
                  <a:lnTo>
                    <a:pt x="8061" y="7297"/>
                  </a:lnTo>
                  <a:cubicBezTo>
                    <a:pt x="8084" y="7273"/>
                    <a:pt x="8096" y="7225"/>
                    <a:pt x="8096" y="7202"/>
                  </a:cubicBezTo>
                  <a:cubicBezTo>
                    <a:pt x="8096" y="7166"/>
                    <a:pt x="8084" y="7142"/>
                    <a:pt x="8061" y="7106"/>
                  </a:cubicBezTo>
                  <a:lnTo>
                    <a:pt x="7703" y="6749"/>
                  </a:lnTo>
                  <a:cubicBezTo>
                    <a:pt x="7674" y="6719"/>
                    <a:pt x="7635" y="6704"/>
                    <a:pt x="7596" y="6704"/>
                  </a:cubicBezTo>
                  <a:cubicBezTo>
                    <a:pt x="7557" y="6704"/>
                    <a:pt x="7519" y="6719"/>
                    <a:pt x="7489" y="6749"/>
                  </a:cubicBezTo>
                  <a:lnTo>
                    <a:pt x="7251" y="6511"/>
                  </a:lnTo>
                  <a:cubicBezTo>
                    <a:pt x="7221" y="6481"/>
                    <a:pt x="7185" y="6466"/>
                    <a:pt x="7150" y="6466"/>
                  </a:cubicBezTo>
                  <a:cubicBezTo>
                    <a:pt x="7114" y="6466"/>
                    <a:pt x="7078" y="6481"/>
                    <a:pt x="7049" y="6511"/>
                  </a:cubicBezTo>
                  <a:cubicBezTo>
                    <a:pt x="6989" y="6571"/>
                    <a:pt x="6989" y="6666"/>
                    <a:pt x="7049" y="6725"/>
                  </a:cubicBezTo>
                  <a:lnTo>
                    <a:pt x="7287" y="6963"/>
                  </a:lnTo>
                  <a:lnTo>
                    <a:pt x="6977" y="7273"/>
                  </a:lnTo>
                  <a:lnTo>
                    <a:pt x="6525" y="6821"/>
                  </a:lnTo>
                  <a:lnTo>
                    <a:pt x="3905" y="4189"/>
                  </a:lnTo>
                  <a:cubicBezTo>
                    <a:pt x="3739" y="4023"/>
                    <a:pt x="3572" y="3880"/>
                    <a:pt x="3417" y="3749"/>
                  </a:cubicBezTo>
                  <a:cubicBezTo>
                    <a:pt x="2762" y="3213"/>
                    <a:pt x="2012" y="2820"/>
                    <a:pt x="1203" y="2582"/>
                  </a:cubicBezTo>
                  <a:lnTo>
                    <a:pt x="1179" y="2582"/>
                  </a:lnTo>
                  <a:lnTo>
                    <a:pt x="2607" y="1153"/>
                  </a:lnTo>
                  <a:lnTo>
                    <a:pt x="2607" y="1165"/>
                  </a:lnTo>
                  <a:cubicBezTo>
                    <a:pt x="2691" y="1439"/>
                    <a:pt x="2786" y="1701"/>
                    <a:pt x="2893" y="1963"/>
                  </a:cubicBezTo>
                  <a:cubicBezTo>
                    <a:pt x="2929" y="2022"/>
                    <a:pt x="2965" y="2046"/>
                    <a:pt x="3024" y="2046"/>
                  </a:cubicBezTo>
                  <a:cubicBezTo>
                    <a:pt x="3048" y="2046"/>
                    <a:pt x="3072" y="2046"/>
                    <a:pt x="3084" y="2034"/>
                  </a:cubicBezTo>
                  <a:cubicBezTo>
                    <a:pt x="3167" y="1999"/>
                    <a:pt x="3191" y="1915"/>
                    <a:pt x="3167" y="1844"/>
                  </a:cubicBezTo>
                  <a:cubicBezTo>
                    <a:pt x="3060" y="1606"/>
                    <a:pt x="2965" y="1344"/>
                    <a:pt x="2893" y="1094"/>
                  </a:cubicBezTo>
                  <a:lnTo>
                    <a:pt x="2607" y="117"/>
                  </a:lnTo>
                  <a:cubicBezTo>
                    <a:pt x="2596" y="70"/>
                    <a:pt x="2548" y="22"/>
                    <a:pt x="2512" y="10"/>
                  </a:cubicBezTo>
                  <a:cubicBezTo>
                    <a:pt x="2499" y="4"/>
                    <a:pt x="2485" y="1"/>
                    <a:pt x="24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3"/>
          <p:cNvGrpSpPr/>
          <p:nvPr/>
        </p:nvGrpSpPr>
        <p:grpSpPr>
          <a:xfrm>
            <a:off x="6243928" y="4263502"/>
            <a:ext cx="274254" cy="350824"/>
            <a:chOff x="6243928" y="4263502"/>
            <a:chExt cx="274254" cy="350824"/>
          </a:xfrm>
        </p:grpSpPr>
        <p:sp>
          <p:nvSpPr>
            <p:cNvPr id="5713" name="Google Shape;5713;p63"/>
            <p:cNvSpPr/>
            <p:nvPr/>
          </p:nvSpPr>
          <p:spPr>
            <a:xfrm>
              <a:off x="6342390" y="4373653"/>
              <a:ext cx="10581" cy="15872"/>
            </a:xfrm>
            <a:custGeom>
              <a:avLst/>
              <a:gdLst/>
              <a:ahLst/>
              <a:cxnLst/>
              <a:rect l="l" t="t" r="r" b="b"/>
              <a:pathLst>
                <a:path w="334" h="501" extrusionOk="0">
                  <a:moveTo>
                    <a:pt x="167" y="0"/>
                  </a:moveTo>
                  <a:cubicBezTo>
                    <a:pt x="72" y="0"/>
                    <a:pt x="0" y="72"/>
                    <a:pt x="0" y="155"/>
                  </a:cubicBezTo>
                  <a:lnTo>
                    <a:pt x="0" y="333"/>
                  </a:lnTo>
                  <a:cubicBezTo>
                    <a:pt x="0" y="429"/>
                    <a:pt x="72" y="500"/>
                    <a:pt x="167" y="500"/>
                  </a:cubicBezTo>
                  <a:cubicBezTo>
                    <a:pt x="250" y="500"/>
                    <a:pt x="334" y="429"/>
                    <a:pt x="334" y="333"/>
                  </a:cubicBezTo>
                  <a:lnTo>
                    <a:pt x="334" y="155"/>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3"/>
            <p:cNvSpPr/>
            <p:nvPr/>
          </p:nvSpPr>
          <p:spPr>
            <a:xfrm>
              <a:off x="6407999" y="4373653"/>
              <a:ext cx="10233" cy="15872"/>
            </a:xfrm>
            <a:custGeom>
              <a:avLst/>
              <a:gdLst/>
              <a:ahLst/>
              <a:cxnLst/>
              <a:rect l="l" t="t" r="r" b="b"/>
              <a:pathLst>
                <a:path w="323" h="501" extrusionOk="0">
                  <a:moveTo>
                    <a:pt x="168" y="0"/>
                  </a:moveTo>
                  <a:cubicBezTo>
                    <a:pt x="72" y="0"/>
                    <a:pt x="1" y="72"/>
                    <a:pt x="1" y="155"/>
                  </a:cubicBezTo>
                  <a:lnTo>
                    <a:pt x="1" y="333"/>
                  </a:lnTo>
                  <a:cubicBezTo>
                    <a:pt x="1" y="429"/>
                    <a:pt x="72" y="500"/>
                    <a:pt x="168" y="500"/>
                  </a:cubicBezTo>
                  <a:cubicBezTo>
                    <a:pt x="251" y="500"/>
                    <a:pt x="322" y="429"/>
                    <a:pt x="322" y="333"/>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3"/>
            <p:cNvSpPr/>
            <p:nvPr/>
          </p:nvSpPr>
          <p:spPr>
            <a:xfrm>
              <a:off x="6336719" y="4357053"/>
              <a:ext cx="21162" cy="10201"/>
            </a:xfrm>
            <a:custGeom>
              <a:avLst/>
              <a:gdLst/>
              <a:ahLst/>
              <a:cxnLst/>
              <a:rect l="l" t="t" r="r" b="b"/>
              <a:pathLst>
                <a:path w="668" h="322" extrusionOk="0">
                  <a:moveTo>
                    <a:pt x="167" y="0"/>
                  </a:moveTo>
                  <a:cubicBezTo>
                    <a:pt x="72" y="0"/>
                    <a:pt x="1" y="72"/>
                    <a:pt x="1" y="167"/>
                  </a:cubicBezTo>
                  <a:cubicBezTo>
                    <a:pt x="1" y="250"/>
                    <a:pt x="72" y="322"/>
                    <a:pt x="167" y="322"/>
                  </a:cubicBezTo>
                  <a:lnTo>
                    <a:pt x="513" y="322"/>
                  </a:lnTo>
                  <a:cubicBezTo>
                    <a:pt x="596" y="322"/>
                    <a:pt x="667" y="250"/>
                    <a:pt x="667" y="167"/>
                  </a:cubicBezTo>
                  <a:cubicBezTo>
                    <a:pt x="667" y="72"/>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3"/>
            <p:cNvSpPr/>
            <p:nvPr/>
          </p:nvSpPr>
          <p:spPr>
            <a:xfrm>
              <a:off x="6402740" y="4357053"/>
              <a:ext cx="21131" cy="10201"/>
            </a:xfrm>
            <a:custGeom>
              <a:avLst/>
              <a:gdLst/>
              <a:ahLst/>
              <a:cxnLst/>
              <a:rect l="l" t="t" r="r" b="b"/>
              <a:pathLst>
                <a:path w="667" h="322" extrusionOk="0">
                  <a:moveTo>
                    <a:pt x="167" y="0"/>
                  </a:moveTo>
                  <a:cubicBezTo>
                    <a:pt x="72" y="0"/>
                    <a:pt x="0" y="72"/>
                    <a:pt x="0" y="167"/>
                  </a:cubicBezTo>
                  <a:cubicBezTo>
                    <a:pt x="0" y="250"/>
                    <a:pt x="72" y="322"/>
                    <a:pt x="167" y="322"/>
                  </a:cubicBezTo>
                  <a:lnTo>
                    <a:pt x="512" y="322"/>
                  </a:lnTo>
                  <a:cubicBezTo>
                    <a:pt x="596" y="322"/>
                    <a:pt x="667" y="250"/>
                    <a:pt x="667" y="167"/>
                  </a:cubicBezTo>
                  <a:cubicBezTo>
                    <a:pt x="667"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6243928" y="4263502"/>
              <a:ext cx="274254" cy="350824"/>
            </a:xfrm>
            <a:custGeom>
              <a:avLst/>
              <a:gdLst/>
              <a:ahLst/>
              <a:cxnLst/>
              <a:rect l="l" t="t" r="r" b="b"/>
              <a:pathLst>
                <a:path w="8657" h="11074" extrusionOk="0">
                  <a:moveTo>
                    <a:pt x="1501" y="4406"/>
                  </a:moveTo>
                  <a:cubicBezTo>
                    <a:pt x="1596" y="4453"/>
                    <a:pt x="1691" y="4489"/>
                    <a:pt x="1799" y="4489"/>
                  </a:cubicBezTo>
                  <a:lnTo>
                    <a:pt x="1918" y="4489"/>
                  </a:lnTo>
                  <a:cubicBezTo>
                    <a:pt x="1977" y="4942"/>
                    <a:pt x="2191" y="5382"/>
                    <a:pt x="2489" y="5739"/>
                  </a:cubicBezTo>
                  <a:cubicBezTo>
                    <a:pt x="2584" y="5858"/>
                    <a:pt x="2692" y="5954"/>
                    <a:pt x="2811" y="6049"/>
                  </a:cubicBezTo>
                  <a:cubicBezTo>
                    <a:pt x="2156" y="5977"/>
                    <a:pt x="1620" y="5644"/>
                    <a:pt x="1358" y="5442"/>
                  </a:cubicBezTo>
                  <a:cubicBezTo>
                    <a:pt x="1275" y="5382"/>
                    <a:pt x="1263" y="5287"/>
                    <a:pt x="1298" y="5215"/>
                  </a:cubicBezTo>
                  <a:cubicBezTo>
                    <a:pt x="1370" y="5049"/>
                    <a:pt x="1453" y="4787"/>
                    <a:pt x="1501" y="4406"/>
                  </a:cubicBezTo>
                  <a:close/>
                  <a:moveTo>
                    <a:pt x="7097" y="4394"/>
                  </a:moveTo>
                  <a:cubicBezTo>
                    <a:pt x="7156" y="4787"/>
                    <a:pt x="7252" y="5049"/>
                    <a:pt x="7323" y="5215"/>
                  </a:cubicBezTo>
                  <a:cubicBezTo>
                    <a:pt x="7347" y="5287"/>
                    <a:pt x="7335" y="5394"/>
                    <a:pt x="7264" y="5442"/>
                  </a:cubicBezTo>
                  <a:cubicBezTo>
                    <a:pt x="6990" y="5644"/>
                    <a:pt x="6454" y="5977"/>
                    <a:pt x="5787" y="6049"/>
                  </a:cubicBezTo>
                  <a:cubicBezTo>
                    <a:pt x="5906" y="5942"/>
                    <a:pt x="6025" y="5835"/>
                    <a:pt x="6132" y="5715"/>
                  </a:cubicBezTo>
                  <a:cubicBezTo>
                    <a:pt x="6430" y="5358"/>
                    <a:pt x="6621" y="4930"/>
                    <a:pt x="6692" y="4489"/>
                  </a:cubicBezTo>
                  <a:lnTo>
                    <a:pt x="6787" y="4489"/>
                  </a:lnTo>
                  <a:cubicBezTo>
                    <a:pt x="6906" y="4489"/>
                    <a:pt x="7002" y="4453"/>
                    <a:pt x="7097" y="4394"/>
                  </a:cubicBezTo>
                  <a:close/>
                  <a:moveTo>
                    <a:pt x="4299" y="334"/>
                  </a:moveTo>
                  <a:cubicBezTo>
                    <a:pt x="5835" y="334"/>
                    <a:pt x="7085" y="1584"/>
                    <a:pt x="7085" y="3120"/>
                  </a:cubicBezTo>
                  <a:lnTo>
                    <a:pt x="7085" y="3370"/>
                  </a:lnTo>
                  <a:cubicBezTo>
                    <a:pt x="6990" y="3322"/>
                    <a:pt x="6906" y="3310"/>
                    <a:pt x="6811" y="3310"/>
                  </a:cubicBezTo>
                  <a:lnTo>
                    <a:pt x="6728" y="3310"/>
                  </a:lnTo>
                  <a:cubicBezTo>
                    <a:pt x="6680" y="3310"/>
                    <a:pt x="6632" y="3299"/>
                    <a:pt x="6585" y="3251"/>
                  </a:cubicBezTo>
                  <a:cubicBezTo>
                    <a:pt x="6561" y="3215"/>
                    <a:pt x="6525" y="3179"/>
                    <a:pt x="6525" y="3120"/>
                  </a:cubicBezTo>
                  <a:cubicBezTo>
                    <a:pt x="6525" y="2382"/>
                    <a:pt x="6168" y="1715"/>
                    <a:pt x="5597" y="1286"/>
                  </a:cubicBezTo>
                  <a:cubicBezTo>
                    <a:pt x="5503" y="1224"/>
                    <a:pt x="5373" y="1189"/>
                    <a:pt x="5255" y="1189"/>
                  </a:cubicBezTo>
                  <a:cubicBezTo>
                    <a:pt x="5237" y="1189"/>
                    <a:pt x="5220" y="1190"/>
                    <a:pt x="5204" y="1191"/>
                  </a:cubicBezTo>
                  <a:cubicBezTo>
                    <a:pt x="5073" y="1227"/>
                    <a:pt x="4954" y="1298"/>
                    <a:pt x="4882" y="1417"/>
                  </a:cubicBezTo>
                  <a:cubicBezTo>
                    <a:pt x="4739" y="1608"/>
                    <a:pt x="4525" y="1727"/>
                    <a:pt x="4287" y="1727"/>
                  </a:cubicBezTo>
                  <a:cubicBezTo>
                    <a:pt x="4049" y="1727"/>
                    <a:pt x="3823" y="1608"/>
                    <a:pt x="3692" y="1417"/>
                  </a:cubicBezTo>
                  <a:cubicBezTo>
                    <a:pt x="3608" y="1298"/>
                    <a:pt x="3489" y="1227"/>
                    <a:pt x="3358" y="1191"/>
                  </a:cubicBezTo>
                  <a:cubicBezTo>
                    <a:pt x="3327" y="1185"/>
                    <a:pt x="3296" y="1183"/>
                    <a:pt x="3266" y="1183"/>
                  </a:cubicBezTo>
                  <a:cubicBezTo>
                    <a:pt x="3166" y="1183"/>
                    <a:pt x="3068" y="1214"/>
                    <a:pt x="2977" y="1286"/>
                  </a:cubicBezTo>
                  <a:cubicBezTo>
                    <a:pt x="2858" y="1358"/>
                    <a:pt x="2751" y="1465"/>
                    <a:pt x="2668" y="1548"/>
                  </a:cubicBezTo>
                  <a:cubicBezTo>
                    <a:pt x="2596" y="1608"/>
                    <a:pt x="2596" y="1715"/>
                    <a:pt x="2668" y="1775"/>
                  </a:cubicBezTo>
                  <a:cubicBezTo>
                    <a:pt x="2697" y="1804"/>
                    <a:pt x="2736" y="1819"/>
                    <a:pt x="2775" y="1819"/>
                  </a:cubicBezTo>
                  <a:cubicBezTo>
                    <a:pt x="2814" y="1819"/>
                    <a:pt x="2852" y="1804"/>
                    <a:pt x="2882" y="1775"/>
                  </a:cubicBezTo>
                  <a:cubicBezTo>
                    <a:pt x="2977" y="1691"/>
                    <a:pt x="3061" y="1608"/>
                    <a:pt x="3156" y="1536"/>
                  </a:cubicBezTo>
                  <a:cubicBezTo>
                    <a:pt x="3181" y="1520"/>
                    <a:pt x="3212" y="1503"/>
                    <a:pt x="3245" y="1503"/>
                  </a:cubicBezTo>
                  <a:cubicBezTo>
                    <a:pt x="3259" y="1503"/>
                    <a:pt x="3273" y="1506"/>
                    <a:pt x="3287" y="1513"/>
                  </a:cubicBezTo>
                  <a:cubicBezTo>
                    <a:pt x="3334" y="1524"/>
                    <a:pt x="3382" y="1536"/>
                    <a:pt x="3406" y="1584"/>
                  </a:cubicBezTo>
                  <a:cubicBezTo>
                    <a:pt x="3596" y="1882"/>
                    <a:pt x="3918" y="2048"/>
                    <a:pt x="4275" y="2048"/>
                  </a:cubicBezTo>
                  <a:cubicBezTo>
                    <a:pt x="4608" y="2048"/>
                    <a:pt x="4942" y="1870"/>
                    <a:pt x="5132" y="1584"/>
                  </a:cubicBezTo>
                  <a:cubicBezTo>
                    <a:pt x="5168" y="1536"/>
                    <a:pt x="5192" y="1524"/>
                    <a:pt x="5251" y="1513"/>
                  </a:cubicBezTo>
                  <a:cubicBezTo>
                    <a:pt x="5265" y="1506"/>
                    <a:pt x="5278" y="1503"/>
                    <a:pt x="5291" y="1503"/>
                  </a:cubicBezTo>
                  <a:cubicBezTo>
                    <a:pt x="5321" y="1503"/>
                    <a:pt x="5349" y="1520"/>
                    <a:pt x="5382" y="1536"/>
                  </a:cubicBezTo>
                  <a:cubicBezTo>
                    <a:pt x="5894" y="1894"/>
                    <a:pt x="6192" y="2477"/>
                    <a:pt x="6192" y="3096"/>
                  </a:cubicBezTo>
                  <a:cubicBezTo>
                    <a:pt x="6192" y="3239"/>
                    <a:pt x="6251" y="3370"/>
                    <a:pt x="6335" y="3453"/>
                  </a:cubicBezTo>
                  <a:cubicBezTo>
                    <a:pt x="6430" y="3549"/>
                    <a:pt x="6561" y="3608"/>
                    <a:pt x="6692" y="3608"/>
                  </a:cubicBezTo>
                  <a:lnTo>
                    <a:pt x="6787" y="3608"/>
                  </a:lnTo>
                  <a:cubicBezTo>
                    <a:pt x="6859" y="3608"/>
                    <a:pt x="6930" y="3632"/>
                    <a:pt x="6990" y="3691"/>
                  </a:cubicBezTo>
                  <a:cubicBezTo>
                    <a:pt x="7037" y="3751"/>
                    <a:pt x="7073" y="3834"/>
                    <a:pt x="7073" y="3906"/>
                  </a:cubicBezTo>
                  <a:cubicBezTo>
                    <a:pt x="7049" y="4037"/>
                    <a:pt x="6918" y="4144"/>
                    <a:pt x="6775" y="4144"/>
                  </a:cubicBezTo>
                  <a:lnTo>
                    <a:pt x="6692" y="4144"/>
                  </a:lnTo>
                  <a:lnTo>
                    <a:pt x="6692" y="4156"/>
                  </a:lnTo>
                  <a:cubicBezTo>
                    <a:pt x="6692" y="4072"/>
                    <a:pt x="6621" y="3989"/>
                    <a:pt x="6537" y="3989"/>
                  </a:cubicBezTo>
                  <a:cubicBezTo>
                    <a:pt x="6442" y="3989"/>
                    <a:pt x="6371" y="4072"/>
                    <a:pt x="6371" y="4156"/>
                  </a:cubicBezTo>
                  <a:cubicBezTo>
                    <a:pt x="6371" y="4668"/>
                    <a:pt x="6192" y="5144"/>
                    <a:pt x="5859" y="5513"/>
                  </a:cubicBezTo>
                  <a:cubicBezTo>
                    <a:pt x="5597" y="5823"/>
                    <a:pt x="5251" y="6049"/>
                    <a:pt x="4870" y="6156"/>
                  </a:cubicBezTo>
                  <a:lnTo>
                    <a:pt x="4954" y="5942"/>
                  </a:lnTo>
                  <a:cubicBezTo>
                    <a:pt x="4966" y="5894"/>
                    <a:pt x="4966" y="5835"/>
                    <a:pt x="4942" y="5799"/>
                  </a:cubicBezTo>
                  <a:cubicBezTo>
                    <a:pt x="4906" y="5751"/>
                    <a:pt x="4870" y="5715"/>
                    <a:pt x="4811" y="5715"/>
                  </a:cubicBezTo>
                  <a:lnTo>
                    <a:pt x="3763" y="5715"/>
                  </a:lnTo>
                  <a:cubicBezTo>
                    <a:pt x="3704" y="5715"/>
                    <a:pt x="3656" y="5751"/>
                    <a:pt x="3632" y="5799"/>
                  </a:cubicBezTo>
                  <a:cubicBezTo>
                    <a:pt x="3596" y="5835"/>
                    <a:pt x="3596" y="5894"/>
                    <a:pt x="3620" y="5942"/>
                  </a:cubicBezTo>
                  <a:lnTo>
                    <a:pt x="3704" y="6156"/>
                  </a:lnTo>
                  <a:cubicBezTo>
                    <a:pt x="3346" y="6049"/>
                    <a:pt x="2989" y="5823"/>
                    <a:pt x="2739" y="5525"/>
                  </a:cubicBezTo>
                  <a:cubicBezTo>
                    <a:pt x="2406" y="5144"/>
                    <a:pt x="2227" y="4668"/>
                    <a:pt x="2227" y="4156"/>
                  </a:cubicBezTo>
                  <a:cubicBezTo>
                    <a:pt x="2227" y="4072"/>
                    <a:pt x="2156" y="3989"/>
                    <a:pt x="2072" y="3989"/>
                  </a:cubicBezTo>
                  <a:cubicBezTo>
                    <a:pt x="1977" y="3989"/>
                    <a:pt x="1906" y="4072"/>
                    <a:pt x="1906" y="4156"/>
                  </a:cubicBezTo>
                  <a:lnTo>
                    <a:pt x="1906" y="4168"/>
                  </a:lnTo>
                  <a:lnTo>
                    <a:pt x="1799" y="4168"/>
                  </a:lnTo>
                  <a:cubicBezTo>
                    <a:pt x="1727" y="4168"/>
                    <a:pt x="1656" y="4144"/>
                    <a:pt x="1596" y="4084"/>
                  </a:cubicBezTo>
                  <a:cubicBezTo>
                    <a:pt x="1549" y="4025"/>
                    <a:pt x="1513" y="3953"/>
                    <a:pt x="1513" y="3870"/>
                  </a:cubicBezTo>
                  <a:cubicBezTo>
                    <a:pt x="1525" y="3739"/>
                    <a:pt x="1668" y="3632"/>
                    <a:pt x="1810" y="3632"/>
                  </a:cubicBezTo>
                  <a:lnTo>
                    <a:pt x="1870" y="3632"/>
                  </a:lnTo>
                  <a:cubicBezTo>
                    <a:pt x="2013" y="3632"/>
                    <a:pt x="2144" y="3572"/>
                    <a:pt x="2227" y="3489"/>
                  </a:cubicBezTo>
                  <a:cubicBezTo>
                    <a:pt x="2322" y="3394"/>
                    <a:pt x="2382" y="3263"/>
                    <a:pt x="2382" y="3132"/>
                  </a:cubicBezTo>
                  <a:cubicBezTo>
                    <a:pt x="2382" y="2846"/>
                    <a:pt x="2441" y="2584"/>
                    <a:pt x="2561" y="2322"/>
                  </a:cubicBezTo>
                  <a:cubicBezTo>
                    <a:pt x="2608" y="2251"/>
                    <a:pt x="2561" y="2144"/>
                    <a:pt x="2489" y="2120"/>
                  </a:cubicBezTo>
                  <a:cubicBezTo>
                    <a:pt x="2466" y="2107"/>
                    <a:pt x="2442" y="2101"/>
                    <a:pt x="2418" y="2101"/>
                  </a:cubicBezTo>
                  <a:cubicBezTo>
                    <a:pt x="2357" y="2101"/>
                    <a:pt x="2301" y="2140"/>
                    <a:pt x="2275" y="2191"/>
                  </a:cubicBezTo>
                  <a:cubicBezTo>
                    <a:pt x="2144" y="2489"/>
                    <a:pt x="2072" y="2798"/>
                    <a:pt x="2072" y="3132"/>
                  </a:cubicBezTo>
                  <a:cubicBezTo>
                    <a:pt x="2072" y="3179"/>
                    <a:pt x="2049" y="3215"/>
                    <a:pt x="2001" y="3263"/>
                  </a:cubicBezTo>
                  <a:cubicBezTo>
                    <a:pt x="1977" y="3299"/>
                    <a:pt x="1930" y="3322"/>
                    <a:pt x="1870" y="3322"/>
                  </a:cubicBezTo>
                  <a:lnTo>
                    <a:pt x="1810" y="3322"/>
                  </a:lnTo>
                  <a:cubicBezTo>
                    <a:pt x="1703" y="3322"/>
                    <a:pt x="1608" y="3358"/>
                    <a:pt x="1513" y="3394"/>
                  </a:cubicBezTo>
                  <a:lnTo>
                    <a:pt x="1513" y="3120"/>
                  </a:lnTo>
                  <a:cubicBezTo>
                    <a:pt x="1513" y="1584"/>
                    <a:pt x="2763" y="334"/>
                    <a:pt x="4299" y="334"/>
                  </a:cubicBezTo>
                  <a:close/>
                  <a:moveTo>
                    <a:pt x="4585" y="6049"/>
                  </a:moveTo>
                  <a:lnTo>
                    <a:pt x="4394" y="6525"/>
                  </a:lnTo>
                  <a:cubicBezTo>
                    <a:pt x="4370" y="6549"/>
                    <a:pt x="4346" y="6585"/>
                    <a:pt x="4299" y="6585"/>
                  </a:cubicBezTo>
                  <a:cubicBezTo>
                    <a:pt x="4251" y="6585"/>
                    <a:pt x="4227" y="6549"/>
                    <a:pt x="4216" y="6525"/>
                  </a:cubicBezTo>
                  <a:lnTo>
                    <a:pt x="4013" y="6049"/>
                  </a:lnTo>
                  <a:close/>
                  <a:moveTo>
                    <a:pt x="2822" y="7001"/>
                  </a:moveTo>
                  <a:lnTo>
                    <a:pt x="4013" y="7668"/>
                  </a:lnTo>
                  <a:lnTo>
                    <a:pt x="3156" y="8394"/>
                  </a:lnTo>
                  <a:lnTo>
                    <a:pt x="3144" y="8394"/>
                  </a:lnTo>
                  <a:lnTo>
                    <a:pt x="2584" y="7442"/>
                  </a:lnTo>
                  <a:lnTo>
                    <a:pt x="2811" y="7001"/>
                  </a:lnTo>
                  <a:close/>
                  <a:moveTo>
                    <a:pt x="5335" y="6347"/>
                  </a:moveTo>
                  <a:lnTo>
                    <a:pt x="5335" y="6870"/>
                  </a:lnTo>
                  <a:lnTo>
                    <a:pt x="5144" y="6966"/>
                  </a:lnTo>
                  <a:cubicBezTo>
                    <a:pt x="5073" y="7013"/>
                    <a:pt x="5037" y="7120"/>
                    <a:pt x="5085" y="7192"/>
                  </a:cubicBezTo>
                  <a:cubicBezTo>
                    <a:pt x="5117" y="7241"/>
                    <a:pt x="5178" y="7273"/>
                    <a:pt x="5236" y="7273"/>
                  </a:cubicBezTo>
                  <a:cubicBezTo>
                    <a:pt x="5263" y="7273"/>
                    <a:pt x="5288" y="7266"/>
                    <a:pt x="5311" y="7251"/>
                  </a:cubicBezTo>
                  <a:lnTo>
                    <a:pt x="5775" y="7001"/>
                  </a:lnTo>
                  <a:lnTo>
                    <a:pt x="5787" y="7001"/>
                  </a:lnTo>
                  <a:lnTo>
                    <a:pt x="6013" y="7442"/>
                  </a:lnTo>
                  <a:lnTo>
                    <a:pt x="5489" y="8394"/>
                  </a:lnTo>
                  <a:lnTo>
                    <a:pt x="5478" y="8394"/>
                  </a:lnTo>
                  <a:lnTo>
                    <a:pt x="4597" y="7656"/>
                  </a:lnTo>
                  <a:lnTo>
                    <a:pt x="4751" y="7585"/>
                  </a:lnTo>
                  <a:cubicBezTo>
                    <a:pt x="4823" y="7537"/>
                    <a:pt x="4847" y="7430"/>
                    <a:pt x="4811" y="7359"/>
                  </a:cubicBezTo>
                  <a:cubicBezTo>
                    <a:pt x="4778" y="7310"/>
                    <a:pt x="4717" y="7277"/>
                    <a:pt x="4659" y="7277"/>
                  </a:cubicBezTo>
                  <a:cubicBezTo>
                    <a:pt x="4633" y="7277"/>
                    <a:pt x="4607" y="7284"/>
                    <a:pt x="4585" y="7299"/>
                  </a:cubicBezTo>
                  <a:lnTo>
                    <a:pt x="4311" y="7442"/>
                  </a:lnTo>
                  <a:lnTo>
                    <a:pt x="3263" y="6870"/>
                  </a:lnTo>
                  <a:lnTo>
                    <a:pt x="3263" y="6347"/>
                  </a:lnTo>
                  <a:cubicBezTo>
                    <a:pt x="3454" y="6430"/>
                    <a:pt x="3656" y="6513"/>
                    <a:pt x="3870" y="6537"/>
                  </a:cubicBezTo>
                  <a:lnTo>
                    <a:pt x="3918" y="6656"/>
                  </a:lnTo>
                  <a:cubicBezTo>
                    <a:pt x="3977" y="6823"/>
                    <a:pt x="4132" y="6918"/>
                    <a:pt x="4299" y="6918"/>
                  </a:cubicBezTo>
                  <a:cubicBezTo>
                    <a:pt x="4477" y="6918"/>
                    <a:pt x="4632" y="6823"/>
                    <a:pt x="4680" y="6656"/>
                  </a:cubicBezTo>
                  <a:lnTo>
                    <a:pt x="4727" y="6537"/>
                  </a:lnTo>
                  <a:cubicBezTo>
                    <a:pt x="4942" y="6489"/>
                    <a:pt x="5144" y="6430"/>
                    <a:pt x="5335" y="6347"/>
                  </a:cubicBezTo>
                  <a:close/>
                  <a:moveTo>
                    <a:pt x="4311" y="0"/>
                  </a:moveTo>
                  <a:cubicBezTo>
                    <a:pt x="2608" y="0"/>
                    <a:pt x="1203" y="1405"/>
                    <a:pt x="1203" y="3120"/>
                  </a:cubicBezTo>
                  <a:lnTo>
                    <a:pt x="1203" y="3977"/>
                  </a:lnTo>
                  <a:cubicBezTo>
                    <a:pt x="1203" y="4525"/>
                    <a:pt x="1096" y="4870"/>
                    <a:pt x="1013" y="5084"/>
                  </a:cubicBezTo>
                  <a:cubicBezTo>
                    <a:pt x="906" y="5299"/>
                    <a:pt x="965" y="5561"/>
                    <a:pt x="1156" y="5704"/>
                  </a:cubicBezTo>
                  <a:cubicBezTo>
                    <a:pt x="1489" y="5942"/>
                    <a:pt x="2132" y="6347"/>
                    <a:pt x="2930" y="6406"/>
                  </a:cubicBezTo>
                  <a:lnTo>
                    <a:pt x="2930" y="6692"/>
                  </a:lnTo>
                  <a:cubicBezTo>
                    <a:pt x="2894" y="6674"/>
                    <a:pt x="2861" y="6665"/>
                    <a:pt x="2828" y="6665"/>
                  </a:cubicBezTo>
                  <a:cubicBezTo>
                    <a:pt x="2796" y="6665"/>
                    <a:pt x="2763" y="6674"/>
                    <a:pt x="2727" y="6692"/>
                  </a:cubicBezTo>
                  <a:cubicBezTo>
                    <a:pt x="2632" y="6716"/>
                    <a:pt x="2561" y="6775"/>
                    <a:pt x="2525" y="6847"/>
                  </a:cubicBezTo>
                  <a:lnTo>
                    <a:pt x="2275" y="7359"/>
                  </a:lnTo>
                  <a:lnTo>
                    <a:pt x="858" y="7775"/>
                  </a:lnTo>
                  <a:cubicBezTo>
                    <a:pt x="358" y="7918"/>
                    <a:pt x="1" y="8394"/>
                    <a:pt x="1" y="8918"/>
                  </a:cubicBezTo>
                  <a:lnTo>
                    <a:pt x="1" y="10919"/>
                  </a:lnTo>
                  <a:cubicBezTo>
                    <a:pt x="1" y="11002"/>
                    <a:pt x="72" y="11073"/>
                    <a:pt x="167" y="11073"/>
                  </a:cubicBezTo>
                  <a:cubicBezTo>
                    <a:pt x="251" y="11073"/>
                    <a:pt x="322" y="11002"/>
                    <a:pt x="322" y="10919"/>
                  </a:cubicBezTo>
                  <a:lnTo>
                    <a:pt x="322" y="8918"/>
                  </a:lnTo>
                  <a:cubicBezTo>
                    <a:pt x="322" y="8752"/>
                    <a:pt x="370" y="8609"/>
                    <a:pt x="441" y="8478"/>
                  </a:cubicBezTo>
                  <a:lnTo>
                    <a:pt x="1370" y="9264"/>
                  </a:lnTo>
                  <a:cubicBezTo>
                    <a:pt x="1489" y="9371"/>
                    <a:pt x="1549" y="9514"/>
                    <a:pt x="1549" y="9668"/>
                  </a:cubicBezTo>
                  <a:lnTo>
                    <a:pt x="1549" y="10895"/>
                  </a:lnTo>
                  <a:cubicBezTo>
                    <a:pt x="1549" y="10990"/>
                    <a:pt x="1620" y="11061"/>
                    <a:pt x="1703" y="11061"/>
                  </a:cubicBezTo>
                  <a:cubicBezTo>
                    <a:pt x="1799" y="11061"/>
                    <a:pt x="1870" y="10990"/>
                    <a:pt x="1870" y="10895"/>
                  </a:cubicBezTo>
                  <a:lnTo>
                    <a:pt x="1870" y="9668"/>
                  </a:lnTo>
                  <a:cubicBezTo>
                    <a:pt x="1870" y="9406"/>
                    <a:pt x="1763" y="9168"/>
                    <a:pt x="1572" y="9014"/>
                  </a:cubicBezTo>
                  <a:lnTo>
                    <a:pt x="656" y="8216"/>
                  </a:lnTo>
                  <a:cubicBezTo>
                    <a:pt x="739" y="8144"/>
                    <a:pt x="834" y="8097"/>
                    <a:pt x="953" y="8073"/>
                  </a:cubicBezTo>
                  <a:lnTo>
                    <a:pt x="2346" y="7656"/>
                  </a:lnTo>
                  <a:lnTo>
                    <a:pt x="2858" y="8549"/>
                  </a:lnTo>
                  <a:cubicBezTo>
                    <a:pt x="2894" y="8633"/>
                    <a:pt x="2989" y="8692"/>
                    <a:pt x="3096" y="8716"/>
                  </a:cubicBezTo>
                  <a:lnTo>
                    <a:pt x="3156" y="8716"/>
                  </a:lnTo>
                  <a:cubicBezTo>
                    <a:pt x="3227" y="8716"/>
                    <a:pt x="3311" y="8680"/>
                    <a:pt x="3382" y="8633"/>
                  </a:cubicBezTo>
                  <a:lnTo>
                    <a:pt x="4335" y="7823"/>
                  </a:lnTo>
                  <a:lnTo>
                    <a:pt x="5287" y="8633"/>
                  </a:lnTo>
                  <a:cubicBezTo>
                    <a:pt x="5347" y="8692"/>
                    <a:pt x="5418" y="8716"/>
                    <a:pt x="5501" y="8716"/>
                  </a:cubicBezTo>
                  <a:lnTo>
                    <a:pt x="5561" y="8716"/>
                  </a:lnTo>
                  <a:cubicBezTo>
                    <a:pt x="5668" y="8692"/>
                    <a:pt x="5740" y="8633"/>
                    <a:pt x="5799" y="8549"/>
                  </a:cubicBezTo>
                  <a:lnTo>
                    <a:pt x="6311" y="7656"/>
                  </a:lnTo>
                  <a:lnTo>
                    <a:pt x="7704" y="8073"/>
                  </a:lnTo>
                  <a:cubicBezTo>
                    <a:pt x="7811" y="8097"/>
                    <a:pt x="7918" y="8156"/>
                    <a:pt x="8002" y="8216"/>
                  </a:cubicBezTo>
                  <a:lnTo>
                    <a:pt x="7085" y="9014"/>
                  </a:lnTo>
                  <a:cubicBezTo>
                    <a:pt x="6894" y="9168"/>
                    <a:pt x="6787" y="9406"/>
                    <a:pt x="6787" y="9668"/>
                  </a:cubicBezTo>
                  <a:lnTo>
                    <a:pt x="6787" y="10895"/>
                  </a:lnTo>
                  <a:cubicBezTo>
                    <a:pt x="6787" y="10990"/>
                    <a:pt x="6859" y="11061"/>
                    <a:pt x="6954" y="11061"/>
                  </a:cubicBezTo>
                  <a:cubicBezTo>
                    <a:pt x="7037" y="11061"/>
                    <a:pt x="7109" y="10990"/>
                    <a:pt x="7109" y="10895"/>
                  </a:cubicBezTo>
                  <a:lnTo>
                    <a:pt x="7109" y="9668"/>
                  </a:lnTo>
                  <a:cubicBezTo>
                    <a:pt x="7109" y="9514"/>
                    <a:pt x="7192" y="9371"/>
                    <a:pt x="7287" y="9264"/>
                  </a:cubicBezTo>
                  <a:lnTo>
                    <a:pt x="8216" y="8478"/>
                  </a:lnTo>
                  <a:cubicBezTo>
                    <a:pt x="8287" y="8609"/>
                    <a:pt x="8335" y="8752"/>
                    <a:pt x="8335" y="8918"/>
                  </a:cubicBezTo>
                  <a:lnTo>
                    <a:pt x="8335" y="10919"/>
                  </a:lnTo>
                  <a:cubicBezTo>
                    <a:pt x="8335" y="11002"/>
                    <a:pt x="8407" y="11073"/>
                    <a:pt x="8502" y="11073"/>
                  </a:cubicBezTo>
                  <a:cubicBezTo>
                    <a:pt x="8585" y="11073"/>
                    <a:pt x="8657" y="11002"/>
                    <a:pt x="8657" y="10919"/>
                  </a:cubicBezTo>
                  <a:lnTo>
                    <a:pt x="8657" y="8918"/>
                  </a:lnTo>
                  <a:cubicBezTo>
                    <a:pt x="8633" y="8382"/>
                    <a:pt x="8276" y="7906"/>
                    <a:pt x="7764" y="7763"/>
                  </a:cubicBezTo>
                  <a:lnTo>
                    <a:pt x="6359" y="7347"/>
                  </a:lnTo>
                  <a:lnTo>
                    <a:pt x="6097" y="6835"/>
                  </a:lnTo>
                  <a:cubicBezTo>
                    <a:pt x="6061" y="6763"/>
                    <a:pt x="5978" y="6692"/>
                    <a:pt x="5906" y="6668"/>
                  </a:cubicBezTo>
                  <a:cubicBezTo>
                    <a:pt x="5870" y="6662"/>
                    <a:pt x="5835" y="6659"/>
                    <a:pt x="5801" y="6659"/>
                  </a:cubicBezTo>
                  <a:cubicBezTo>
                    <a:pt x="5766" y="6659"/>
                    <a:pt x="5734" y="6662"/>
                    <a:pt x="5704" y="6668"/>
                  </a:cubicBezTo>
                  <a:lnTo>
                    <a:pt x="5704" y="6394"/>
                  </a:lnTo>
                  <a:cubicBezTo>
                    <a:pt x="6502" y="6347"/>
                    <a:pt x="7156" y="5942"/>
                    <a:pt x="7466" y="5692"/>
                  </a:cubicBezTo>
                  <a:cubicBezTo>
                    <a:pt x="7668" y="5537"/>
                    <a:pt x="7728" y="5287"/>
                    <a:pt x="7621" y="5061"/>
                  </a:cubicBezTo>
                  <a:cubicBezTo>
                    <a:pt x="7525" y="4870"/>
                    <a:pt x="7430" y="4513"/>
                    <a:pt x="7430" y="3965"/>
                  </a:cubicBezTo>
                  <a:lnTo>
                    <a:pt x="7430" y="3120"/>
                  </a:lnTo>
                  <a:cubicBezTo>
                    <a:pt x="7430" y="1405"/>
                    <a:pt x="6025" y="0"/>
                    <a:pt x="4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6375559" y="4549033"/>
              <a:ext cx="10233" cy="10201"/>
            </a:xfrm>
            <a:custGeom>
              <a:avLst/>
              <a:gdLst/>
              <a:ahLst/>
              <a:cxnLst/>
              <a:rect l="l" t="t" r="r" b="b"/>
              <a:pathLst>
                <a:path w="323" h="322" extrusionOk="0">
                  <a:moveTo>
                    <a:pt x="156" y="1"/>
                  </a:moveTo>
                  <a:cubicBezTo>
                    <a:pt x="72" y="1"/>
                    <a:pt x="1" y="72"/>
                    <a:pt x="1" y="155"/>
                  </a:cubicBezTo>
                  <a:cubicBezTo>
                    <a:pt x="1" y="251"/>
                    <a:pt x="72" y="322"/>
                    <a:pt x="156" y="322"/>
                  </a:cubicBezTo>
                  <a:cubicBezTo>
                    <a:pt x="251" y="322"/>
                    <a:pt x="322" y="251"/>
                    <a:pt x="322" y="155"/>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3"/>
            <p:cNvSpPr/>
            <p:nvPr/>
          </p:nvSpPr>
          <p:spPr>
            <a:xfrm>
              <a:off x="6375559" y="4587493"/>
              <a:ext cx="10233" cy="10613"/>
            </a:xfrm>
            <a:custGeom>
              <a:avLst/>
              <a:gdLst/>
              <a:ahLst/>
              <a:cxnLst/>
              <a:rect l="l" t="t" r="r" b="b"/>
              <a:pathLst>
                <a:path w="323" h="335" extrusionOk="0">
                  <a:moveTo>
                    <a:pt x="156" y="1"/>
                  </a:moveTo>
                  <a:cubicBezTo>
                    <a:pt x="72" y="1"/>
                    <a:pt x="1" y="72"/>
                    <a:pt x="1" y="168"/>
                  </a:cubicBezTo>
                  <a:cubicBezTo>
                    <a:pt x="1" y="251"/>
                    <a:pt x="72" y="334"/>
                    <a:pt x="156" y="334"/>
                  </a:cubicBezTo>
                  <a:cubicBezTo>
                    <a:pt x="251" y="334"/>
                    <a:pt x="322" y="251"/>
                    <a:pt x="322" y="168"/>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3"/>
            <p:cNvSpPr/>
            <p:nvPr/>
          </p:nvSpPr>
          <p:spPr>
            <a:xfrm>
              <a:off x="6342009" y="4406442"/>
              <a:ext cx="76222" cy="32472"/>
            </a:xfrm>
            <a:custGeom>
              <a:avLst/>
              <a:gdLst/>
              <a:ahLst/>
              <a:cxnLst/>
              <a:rect l="l" t="t" r="r" b="b"/>
              <a:pathLst>
                <a:path w="2406" h="1025" extrusionOk="0">
                  <a:moveTo>
                    <a:pt x="1012" y="334"/>
                  </a:moveTo>
                  <a:cubicBezTo>
                    <a:pt x="953" y="430"/>
                    <a:pt x="834" y="525"/>
                    <a:pt x="703" y="525"/>
                  </a:cubicBezTo>
                  <a:lnTo>
                    <a:pt x="381" y="525"/>
                  </a:lnTo>
                  <a:cubicBezTo>
                    <a:pt x="441" y="406"/>
                    <a:pt x="560" y="334"/>
                    <a:pt x="703" y="334"/>
                  </a:cubicBezTo>
                  <a:close/>
                  <a:moveTo>
                    <a:pt x="1727" y="334"/>
                  </a:moveTo>
                  <a:cubicBezTo>
                    <a:pt x="1858" y="334"/>
                    <a:pt x="1977" y="406"/>
                    <a:pt x="2036" y="525"/>
                  </a:cubicBezTo>
                  <a:lnTo>
                    <a:pt x="1727" y="525"/>
                  </a:lnTo>
                  <a:cubicBezTo>
                    <a:pt x="1584" y="525"/>
                    <a:pt x="1477" y="453"/>
                    <a:pt x="1417" y="334"/>
                  </a:cubicBezTo>
                  <a:close/>
                  <a:moveTo>
                    <a:pt x="679" y="1"/>
                  </a:moveTo>
                  <a:cubicBezTo>
                    <a:pt x="310" y="1"/>
                    <a:pt x="0" y="311"/>
                    <a:pt x="0" y="692"/>
                  </a:cubicBezTo>
                  <a:lnTo>
                    <a:pt x="0" y="870"/>
                  </a:lnTo>
                  <a:cubicBezTo>
                    <a:pt x="0" y="953"/>
                    <a:pt x="72" y="1025"/>
                    <a:pt x="167" y="1025"/>
                  </a:cubicBezTo>
                  <a:cubicBezTo>
                    <a:pt x="250" y="1025"/>
                    <a:pt x="322" y="953"/>
                    <a:pt x="322" y="870"/>
                  </a:cubicBezTo>
                  <a:lnTo>
                    <a:pt x="322" y="846"/>
                  </a:lnTo>
                  <a:lnTo>
                    <a:pt x="679" y="846"/>
                  </a:lnTo>
                  <a:cubicBezTo>
                    <a:pt x="893" y="846"/>
                    <a:pt x="1084" y="763"/>
                    <a:pt x="1203" y="608"/>
                  </a:cubicBezTo>
                  <a:cubicBezTo>
                    <a:pt x="1322" y="763"/>
                    <a:pt x="1512" y="846"/>
                    <a:pt x="1727" y="846"/>
                  </a:cubicBezTo>
                  <a:lnTo>
                    <a:pt x="2084" y="846"/>
                  </a:lnTo>
                  <a:lnTo>
                    <a:pt x="2084" y="870"/>
                  </a:lnTo>
                  <a:cubicBezTo>
                    <a:pt x="2084" y="953"/>
                    <a:pt x="2155" y="1025"/>
                    <a:pt x="2251" y="1025"/>
                  </a:cubicBezTo>
                  <a:cubicBezTo>
                    <a:pt x="2334" y="1025"/>
                    <a:pt x="2405" y="953"/>
                    <a:pt x="2405" y="870"/>
                  </a:cubicBezTo>
                  <a:lnTo>
                    <a:pt x="2405" y="692"/>
                  </a:lnTo>
                  <a:cubicBezTo>
                    <a:pt x="2405" y="299"/>
                    <a:pt x="2108"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3"/>
          <p:cNvGrpSpPr/>
          <p:nvPr/>
        </p:nvGrpSpPr>
        <p:grpSpPr>
          <a:xfrm>
            <a:off x="3560600" y="3763338"/>
            <a:ext cx="352345" cy="363655"/>
            <a:chOff x="3560600" y="3763338"/>
            <a:chExt cx="352345" cy="363655"/>
          </a:xfrm>
        </p:grpSpPr>
        <p:sp>
          <p:nvSpPr>
            <p:cNvPr id="5722" name="Google Shape;5722;p63"/>
            <p:cNvSpPr/>
            <p:nvPr/>
          </p:nvSpPr>
          <p:spPr>
            <a:xfrm>
              <a:off x="3665841" y="3763338"/>
              <a:ext cx="143352" cy="173543"/>
            </a:xfrm>
            <a:custGeom>
              <a:avLst/>
              <a:gdLst/>
              <a:ahLst/>
              <a:cxnLst/>
              <a:rect l="l" t="t" r="r" b="b"/>
              <a:pathLst>
                <a:path w="4525" h="5478" extrusionOk="0">
                  <a:moveTo>
                    <a:pt x="2251" y="1"/>
                  </a:moveTo>
                  <a:cubicBezTo>
                    <a:pt x="1691" y="1"/>
                    <a:pt x="1179" y="191"/>
                    <a:pt x="774" y="549"/>
                  </a:cubicBezTo>
                  <a:cubicBezTo>
                    <a:pt x="370" y="906"/>
                    <a:pt x="108" y="1382"/>
                    <a:pt x="12" y="1918"/>
                  </a:cubicBezTo>
                  <a:cubicBezTo>
                    <a:pt x="0" y="2013"/>
                    <a:pt x="60" y="2096"/>
                    <a:pt x="143" y="2120"/>
                  </a:cubicBezTo>
                  <a:cubicBezTo>
                    <a:pt x="151" y="2121"/>
                    <a:pt x="159" y="2122"/>
                    <a:pt x="167" y="2122"/>
                  </a:cubicBezTo>
                  <a:cubicBezTo>
                    <a:pt x="252" y="2122"/>
                    <a:pt x="324" y="2064"/>
                    <a:pt x="346" y="1977"/>
                  </a:cubicBezTo>
                  <a:cubicBezTo>
                    <a:pt x="477" y="1049"/>
                    <a:pt x="1286" y="346"/>
                    <a:pt x="2239" y="346"/>
                  </a:cubicBezTo>
                  <a:cubicBezTo>
                    <a:pt x="3299" y="346"/>
                    <a:pt x="4168" y="1203"/>
                    <a:pt x="4168" y="2263"/>
                  </a:cubicBezTo>
                  <a:cubicBezTo>
                    <a:pt x="4168" y="3096"/>
                    <a:pt x="3632" y="3847"/>
                    <a:pt x="2822" y="4097"/>
                  </a:cubicBezTo>
                  <a:cubicBezTo>
                    <a:pt x="2775" y="4108"/>
                    <a:pt x="2751" y="4144"/>
                    <a:pt x="2739" y="4168"/>
                  </a:cubicBezTo>
                  <a:lnTo>
                    <a:pt x="2239" y="4990"/>
                  </a:lnTo>
                  <a:lnTo>
                    <a:pt x="1751" y="4168"/>
                  </a:lnTo>
                  <a:cubicBezTo>
                    <a:pt x="1739" y="4144"/>
                    <a:pt x="1691" y="4108"/>
                    <a:pt x="1667" y="4097"/>
                  </a:cubicBezTo>
                  <a:cubicBezTo>
                    <a:pt x="977" y="3870"/>
                    <a:pt x="477" y="3287"/>
                    <a:pt x="358" y="2573"/>
                  </a:cubicBezTo>
                  <a:cubicBezTo>
                    <a:pt x="347" y="2496"/>
                    <a:pt x="266" y="2440"/>
                    <a:pt x="189" y="2440"/>
                  </a:cubicBezTo>
                  <a:cubicBezTo>
                    <a:pt x="182" y="2440"/>
                    <a:pt x="174" y="2441"/>
                    <a:pt x="167" y="2442"/>
                  </a:cubicBezTo>
                  <a:cubicBezTo>
                    <a:pt x="72" y="2454"/>
                    <a:pt x="12" y="2549"/>
                    <a:pt x="24" y="2632"/>
                  </a:cubicBezTo>
                  <a:cubicBezTo>
                    <a:pt x="108" y="3049"/>
                    <a:pt x="286" y="3418"/>
                    <a:pt x="548" y="3739"/>
                  </a:cubicBezTo>
                  <a:cubicBezTo>
                    <a:pt x="798" y="4037"/>
                    <a:pt x="1132" y="4251"/>
                    <a:pt x="1501" y="4394"/>
                  </a:cubicBezTo>
                  <a:lnTo>
                    <a:pt x="2108" y="5406"/>
                  </a:lnTo>
                  <a:cubicBezTo>
                    <a:pt x="2144" y="5442"/>
                    <a:pt x="2203" y="5478"/>
                    <a:pt x="2263" y="5478"/>
                  </a:cubicBezTo>
                  <a:cubicBezTo>
                    <a:pt x="2322" y="5478"/>
                    <a:pt x="2382" y="5442"/>
                    <a:pt x="2406" y="5406"/>
                  </a:cubicBezTo>
                  <a:lnTo>
                    <a:pt x="3025" y="4394"/>
                  </a:lnTo>
                  <a:cubicBezTo>
                    <a:pt x="3930" y="4073"/>
                    <a:pt x="4525" y="3227"/>
                    <a:pt x="4525" y="2263"/>
                  </a:cubicBezTo>
                  <a:cubicBezTo>
                    <a:pt x="4489" y="1013"/>
                    <a:pt x="3477" y="1"/>
                    <a:pt x="2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3696761" y="3794099"/>
              <a:ext cx="82653" cy="78661"/>
            </a:xfrm>
            <a:custGeom>
              <a:avLst/>
              <a:gdLst/>
              <a:ahLst/>
              <a:cxnLst/>
              <a:rect l="l" t="t" r="r" b="b"/>
              <a:pathLst>
                <a:path w="2609" h="2483" extrusionOk="0">
                  <a:moveTo>
                    <a:pt x="1584" y="328"/>
                  </a:moveTo>
                  <a:cubicBezTo>
                    <a:pt x="1727" y="328"/>
                    <a:pt x="1882" y="387"/>
                    <a:pt x="2001" y="506"/>
                  </a:cubicBezTo>
                  <a:cubicBezTo>
                    <a:pt x="2239" y="732"/>
                    <a:pt x="2239" y="1102"/>
                    <a:pt x="2001" y="1340"/>
                  </a:cubicBezTo>
                  <a:cubicBezTo>
                    <a:pt x="1888" y="1453"/>
                    <a:pt x="1736" y="1509"/>
                    <a:pt x="1584" y="1509"/>
                  </a:cubicBezTo>
                  <a:cubicBezTo>
                    <a:pt x="1433" y="1509"/>
                    <a:pt x="1281" y="1453"/>
                    <a:pt x="1168" y="1340"/>
                  </a:cubicBezTo>
                  <a:cubicBezTo>
                    <a:pt x="941" y="1113"/>
                    <a:pt x="941" y="732"/>
                    <a:pt x="1168" y="506"/>
                  </a:cubicBezTo>
                  <a:cubicBezTo>
                    <a:pt x="1287" y="387"/>
                    <a:pt x="1430" y="328"/>
                    <a:pt x="1584" y="328"/>
                  </a:cubicBezTo>
                  <a:close/>
                  <a:moveTo>
                    <a:pt x="1584" y="0"/>
                  </a:moveTo>
                  <a:cubicBezTo>
                    <a:pt x="1346" y="0"/>
                    <a:pt x="1108" y="89"/>
                    <a:pt x="929" y="268"/>
                  </a:cubicBezTo>
                  <a:cubicBezTo>
                    <a:pt x="596" y="590"/>
                    <a:pt x="572" y="1090"/>
                    <a:pt x="822" y="1447"/>
                  </a:cubicBezTo>
                  <a:lnTo>
                    <a:pt x="60" y="2197"/>
                  </a:lnTo>
                  <a:cubicBezTo>
                    <a:pt x="1" y="2256"/>
                    <a:pt x="1" y="2375"/>
                    <a:pt x="60" y="2435"/>
                  </a:cubicBezTo>
                  <a:cubicBezTo>
                    <a:pt x="96" y="2471"/>
                    <a:pt x="144" y="2483"/>
                    <a:pt x="179" y="2483"/>
                  </a:cubicBezTo>
                  <a:cubicBezTo>
                    <a:pt x="227" y="2483"/>
                    <a:pt x="275" y="2471"/>
                    <a:pt x="298" y="2435"/>
                  </a:cubicBezTo>
                  <a:lnTo>
                    <a:pt x="1060" y="1685"/>
                  </a:lnTo>
                  <a:cubicBezTo>
                    <a:pt x="1227" y="1780"/>
                    <a:pt x="1406" y="1840"/>
                    <a:pt x="1584" y="1840"/>
                  </a:cubicBezTo>
                  <a:cubicBezTo>
                    <a:pt x="1822" y="1840"/>
                    <a:pt x="2061" y="1756"/>
                    <a:pt x="2239" y="1578"/>
                  </a:cubicBezTo>
                  <a:cubicBezTo>
                    <a:pt x="2608" y="1209"/>
                    <a:pt x="2608" y="625"/>
                    <a:pt x="2239" y="268"/>
                  </a:cubicBezTo>
                  <a:cubicBezTo>
                    <a:pt x="2061" y="89"/>
                    <a:pt x="1822" y="0"/>
                    <a:pt x="1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3560600" y="3916574"/>
              <a:ext cx="352345" cy="210419"/>
            </a:xfrm>
            <a:custGeom>
              <a:avLst/>
              <a:gdLst/>
              <a:ahLst/>
              <a:cxnLst/>
              <a:rect l="l" t="t" r="r" b="b"/>
              <a:pathLst>
                <a:path w="11122" h="6642" extrusionOk="0">
                  <a:moveTo>
                    <a:pt x="3037" y="391"/>
                  </a:moveTo>
                  <a:lnTo>
                    <a:pt x="5394" y="1176"/>
                  </a:lnTo>
                  <a:lnTo>
                    <a:pt x="5394" y="1296"/>
                  </a:lnTo>
                  <a:lnTo>
                    <a:pt x="3037" y="510"/>
                  </a:lnTo>
                  <a:lnTo>
                    <a:pt x="3037" y="391"/>
                  </a:lnTo>
                  <a:close/>
                  <a:moveTo>
                    <a:pt x="8085" y="391"/>
                  </a:moveTo>
                  <a:lnTo>
                    <a:pt x="8085" y="510"/>
                  </a:lnTo>
                  <a:lnTo>
                    <a:pt x="5728" y="1296"/>
                  </a:lnTo>
                  <a:lnTo>
                    <a:pt x="5728" y="1176"/>
                  </a:lnTo>
                  <a:lnTo>
                    <a:pt x="8085" y="391"/>
                  </a:lnTo>
                  <a:close/>
                  <a:moveTo>
                    <a:pt x="2691" y="855"/>
                  </a:moveTo>
                  <a:lnTo>
                    <a:pt x="2691" y="4975"/>
                  </a:lnTo>
                  <a:lnTo>
                    <a:pt x="2680" y="4975"/>
                  </a:lnTo>
                  <a:lnTo>
                    <a:pt x="786" y="5594"/>
                  </a:lnTo>
                  <a:lnTo>
                    <a:pt x="786" y="1486"/>
                  </a:lnTo>
                  <a:lnTo>
                    <a:pt x="2691" y="855"/>
                  </a:lnTo>
                  <a:close/>
                  <a:moveTo>
                    <a:pt x="8085" y="867"/>
                  </a:moveTo>
                  <a:lnTo>
                    <a:pt x="8085" y="4975"/>
                  </a:lnTo>
                  <a:lnTo>
                    <a:pt x="8049" y="4975"/>
                  </a:lnTo>
                  <a:lnTo>
                    <a:pt x="5728" y="5748"/>
                  </a:lnTo>
                  <a:lnTo>
                    <a:pt x="5728" y="1641"/>
                  </a:lnTo>
                  <a:lnTo>
                    <a:pt x="5763" y="1641"/>
                  </a:lnTo>
                  <a:lnTo>
                    <a:pt x="8085" y="867"/>
                  </a:lnTo>
                  <a:close/>
                  <a:moveTo>
                    <a:pt x="3037" y="879"/>
                  </a:moveTo>
                  <a:lnTo>
                    <a:pt x="5358" y="1653"/>
                  </a:lnTo>
                  <a:lnTo>
                    <a:pt x="5394" y="1653"/>
                  </a:lnTo>
                  <a:lnTo>
                    <a:pt x="5394" y="5760"/>
                  </a:lnTo>
                  <a:lnTo>
                    <a:pt x="3072" y="4986"/>
                  </a:lnTo>
                  <a:lnTo>
                    <a:pt x="3037" y="4986"/>
                  </a:lnTo>
                  <a:lnTo>
                    <a:pt x="3037" y="879"/>
                  </a:lnTo>
                  <a:close/>
                  <a:moveTo>
                    <a:pt x="3037" y="5320"/>
                  </a:moveTo>
                  <a:lnTo>
                    <a:pt x="5394" y="6106"/>
                  </a:lnTo>
                  <a:lnTo>
                    <a:pt x="5394" y="6225"/>
                  </a:lnTo>
                  <a:lnTo>
                    <a:pt x="3037" y="5439"/>
                  </a:lnTo>
                  <a:lnTo>
                    <a:pt x="3037" y="5320"/>
                  </a:lnTo>
                  <a:close/>
                  <a:moveTo>
                    <a:pt x="8085" y="5320"/>
                  </a:moveTo>
                  <a:lnTo>
                    <a:pt x="8085" y="5439"/>
                  </a:lnTo>
                  <a:lnTo>
                    <a:pt x="5728" y="6225"/>
                  </a:lnTo>
                  <a:lnTo>
                    <a:pt x="5728" y="6106"/>
                  </a:lnTo>
                  <a:lnTo>
                    <a:pt x="8085" y="5320"/>
                  </a:lnTo>
                  <a:close/>
                  <a:moveTo>
                    <a:pt x="2715" y="414"/>
                  </a:moveTo>
                  <a:lnTo>
                    <a:pt x="2715" y="510"/>
                  </a:lnTo>
                  <a:lnTo>
                    <a:pt x="584" y="1224"/>
                  </a:lnTo>
                  <a:cubicBezTo>
                    <a:pt x="513" y="1248"/>
                    <a:pt x="465" y="1307"/>
                    <a:pt x="465" y="1391"/>
                  </a:cubicBezTo>
                  <a:lnTo>
                    <a:pt x="465" y="5856"/>
                  </a:lnTo>
                  <a:cubicBezTo>
                    <a:pt x="465" y="5915"/>
                    <a:pt x="489" y="5951"/>
                    <a:pt x="536" y="5987"/>
                  </a:cubicBezTo>
                  <a:cubicBezTo>
                    <a:pt x="571" y="6004"/>
                    <a:pt x="613" y="6015"/>
                    <a:pt x="651" y="6015"/>
                  </a:cubicBezTo>
                  <a:cubicBezTo>
                    <a:pt x="665" y="6015"/>
                    <a:pt x="678" y="6014"/>
                    <a:pt x="691" y="6010"/>
                  </a:cubicBezTo>
                  <a:lnTo>
                    <a:pt x="2715" y="5344"/>
                  </a:lnTo>
                  <a:lnTo>
                    <a:pt x="2715" y="5463"/>
                  </a:lnTo>
                  <a:lnTo>
                    <a:pt x="358" y="6249"/>
                  </a:lnTo>
                  <a:lnTo>
                    <a:pt x="358" y="1200"/>
                  </a:lnTo>
                  <a:lnTo>
                    <a:pt x="2715" y="414"/>
                  </a:lnTo>
                  <a:close/>
                  <a:moveTo>
                    <a:pt x="2864" y="1"/>
                  </a:moveTo>
                  <a:cubicBezTo>
                    <a:pt x="2846" y="1"/>
                    <a:pt x="2828" y="4"/>
                    <a:pt x="2811" y="10"/>
                  </a:cubicBezTo>
                  <a:lnTo>
                    <a:pt x="120" y="903"/>
                  </a:lnTo>
                  <a:cubicBezTo>
                    <a:pt x="48" y="938"/>
                    <a:pt x="1" y="998"/>
                    <a:pt x="1" y="1069"/>
                  </a:cubicBezTo>
                  <a:lnTo>
                    <a:pt x="1" y="6475"/>
                  </a:lnTo>
                  <a:cubicBezTo>
                    <a:pt x="1" y="6534"/>
                    <a:pt x="36" y="6582"/>
                    <a:pt x="72" y="6606"/>
                  </a:cubicBezTo>
                  <a:cubicBezTo>
                    <a:pt x="108" y="6618"/>
                    <a:pt x="132" y="6641"/>
                    <a:pt x="179" y="6641"/>
                  </a:cubicBezTo>
                  <a:cubicBezTo>
                    <a:pt x="191" y="6641"/>
                    <a:pt x="215" y="6641"/>
                    <a:pt x="239" y="6618"/>
                  </a:cubicBezTo>
                  <a:lnTo>
                    <a:pt x="2870" y="5748"/>
                  </a:lnTo>
                  <a:lnTo>
                    <a:pt x="5513" y="6618"/>
                  </a:lnTo>
                  <a:cubicBezTo>
                    <a:pt x="5525" y="6630"/>
                    <a:pt x="5543" y="6635"/>
                    <a:pt x="5561" y="6635"/>
                  </a:cubicBezTo>
                  <a:cubicBezTo>
                    <a:pt x="5579" y="6635"/>
                    <a:pt x="5597" y="6630"/>
                    <a:pt x="5608" y="6618"/>
                  </a:cubicBezTo>
                  <a:lnTo>
                    <a:pt x="8252" y="5737"/>
                  </a:lnTo>
                  <a:lnTo>
                    <a:pt x="10883" y="6606"/>
                  </a:lnTo>
                  <a:cubicBezTo>
                    <a:pt x="10895" y="6606"/>
                    <a:pt x="10907" y="6630"/>
                    <a:pt x="10942" y="6630"/>
                  </a:cubicBezTo>
                  <a:cubicBezTo>
                    <a:pt x="10966" y="6630"/>
                    <a:pt x="11014" y="6606"/>
                    <a:pt x="11050" y="6594"/>
                  </a:cubicBezTo>
                  <a:cubicBezTo>
                    <a:pt x="11085" y="6558"/>
                    <a:pt x="11121" y="6510"/>
                    <a:pt x="11121" y="6463"/>
                  </a:cubicBezTo>
                  <a:lnTo>
                    <a:pt x="11121" y="3510"/>
                  </a:lnTo>
                  <a:cubicBezTo>
                    <a:pt x="11121" y="3427"/>
                    <a:pt x="11050" y="3355"/>
                    <a:pt x="10954" y="3355"/>
                  </a:cubicBezTo>
                  <a:cubicBezTo>
                    <a:pt x="10871" y="3355"/>
                    <a:pt x="10788" y="3427"/>
                    <a:pt x="10788" y="3510"/>
                  </a:cubicBezTo>
                  <a:lnTo>
                    <a:pt x="10788" y="6225"/>
                  </a:lnTo>
                  <a:lnTo>
                    <a:pt x="8442" y="5439"/>
                  </a:lnTo>
                  <a:lnTo>
                    <a:pt x="8442" y="5320"/>
                  </a:lnTo>
                  <a:lnTo>
                    <a:pt x="10466" y="5987"/>
                  </a:lnTo>
                  <a:cubicBezTo>
                    <a:pt x="10482" y="5991"/>
                    <a:pt x="10499" y="5993"/>
                    <a:pt x="10516" y="5993"/>
                  </a:cubicBezTo>
                  <a:cubicBezTo>
                    <a:pt x="10551" y="5993"/>
                    <a:pt x="10585" y="5983"/>
                    <a:pt x="10609" y="5951"/>
                  </a:cubicBezTo>
                  <a:cubicBezTo>
                    <a:pt x="10657" y="5927"/>
                    <a:pt x="10692" y="5868"/>
                    <a:pt x="10692" y="5820"/>
                  </a:cubicBezTo>
                  <a:lnTo>
                    <a:pt x="10692" y="3486"/>
                  </a:lnTo>
                  <a:cubicBezTo>
                    <a:pt x="10692" y="3391"/>
                    <a:pt x="10609" y="3320"/>
                    <a:pt x="10526" y="3320"/>
                  </a:cubicBezTo>
                  <a:cubicBezTo>
                    <a:pt x="10431" y="3320"/>
                    <a:pt x="10359" y="3391"/>
                    <a:pt x="10359" y="3486"/>
                  </a:cubicBezTo>
                  <a:lnTo>
                    <a:pt x="10359" y="5582"/>
                  </a:lnTo>
                  <a:lnTo>
                    <a:pt x="8466" y="4963"/>
                  </a:lnTo>
                  <a:lnTo>
                    <a:pt x="8442" y="4963"/>
                  </a:lnTo>
                  <a:lnTo>
                    <a:pt x="8442" y="855"/>
                  </a:lnTo>
                  <a:lnTo>
                    <a:pt x="10347" y="1486"/>
                  </a:lnTo>
                  <a:lnTo>
                    <a:pt x="10347" y="2843"/>
                  </a:lnTo>
                  <a:cubicBezTo>
                    <a:pt x="10347" y="2939"/>
                    <a:pt x="10419" y="3010"/>
                    <a:pt x="10514" y="3010"/>
                  </a:cubicBezTo>
                  <a:cubicBezTo>
                    <a:pt x="10597" y="3010"/>
                    <a:pt x="10669" y="2939"/>
                    <a:pt x="10669" y="2843"/>
                  </a:cubicBezTo>
                  <a:lnTo>
                    <a:pt x="10669" y="1367"/>
                  </a:lnTo>
                  <a:cubicBezTo>
                    <a:pt x="10669" y="1296"/>
                    <a:pt x="10633" y="1236"/>
                    <a:pt x="10550" y="1212"/>
                  </a:cubicBezTo>
                  <a:lnTo>
                    <a:pt x="8430" y="498"/>
                  </a:lnTo>
                  <a:lnTo>
                    <a:pt x="8430" y="379"/>
                  </a:lnTo>
                  <a:lnTo>
                    <a:pt x="10776" y="1165"/>
                  </a:lnTo>
                  <a:lnTo>
                    <a:pt x="10776" y="2831"/>
                  </a:lnTo>
                  <a:cubicBezTo>
                    <a:pt x="10776" y="2939"/>
                    <a:pt x="10847" y="3022"/>
                    <a:pt x="10942" y="3022"/>
                  </a:cubicBezTo>
                  <a:cubicBezTo>
                    <a:pt x="11026" y="3022"/>
                    <a:pt x="11109" y="2951"/>
                    <a:pt x="11109" y="2855"/>
                  </a:cubicBezTo>
                  <a:lnTo>
                    <a:pt x="11109" y="1069"/>
                  </a:lnTo>
                  <a:cubicBezTo>
                    <a:pt x="11109" y="998"/>
                    <a:pt x="11062" y="938"/>
                    <a:pt x="10990" y="903"/>
                  </a:cubicBezTo>
                  <a:lnTo>
                    <a:pt x="8287" y="10"/>
                  </a:lnTo>
                  <a:cubicBezTo>
                    <a:pt x="8275" y="4"/>
                    <a:pt x="8258" y="1"/>
                    <a:pt x="8240" y="1"/>
                  </a:cubicBezTo>
                  <a:cubicBezTo>
                    <a:pt x="8222" y="1"/>
                    <a:pt x="8204" y="4"/>
                    <a:pt x="8192" y="10"/>
                  </a:cubicBezTo>
                  <a:lnTo>
                    <a:pt x="5549" y="891"/>
                  </a:lnTo>
                  <a:lnTo>
                    <a:pt x="2918" y="10"/>
                  </a:lnTo>
                  <a:cubicBezTo>
                    <a:pt x="2900" y="4"/>
                    <a:pt x="2882" y="1"/>
                    <a:pt x="2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3"/>
          <p:cNvGrpSpPr/>
          <p:nvPr/>
        </p:nvGrpSpPr>
        <p:grpSpPr>
          <a:xfrm>
            <a:off x="5790556" y="4261252"/>
            <a:ext cx="279513" cy="356083"/>
            <a:chOff x="5790556" y="4261252"/>
            <a:chExt cx="279513" cy="356083"/>
          </a:xfrm>
        </p:grpSpPr>
        <p:sp>
          <p:nvSpPr>
            <p:cNvPr id="5726" name="Google Shape;5726;p63"/>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3"/>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3"/>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3"/>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3"/>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63"/>
          <p:cNvGrpSpPr/>
          <p:nvPr/>
        </p:nvGrpSpPr>
        <p:grpSpPr>
          <a:xfrm>
            <a:off x="5341333" y="4261252"/>
            <a:ext cx="278752" cy="356463"/>
            <a:chOff x="5341333" y="4261252"/>
            <a:chExt cx="278752" cy="356463"/>
          </a:xfrm>
        </p:grpSpPr>
        <p:sp>
          <p:nvSpPr>
            <p:cNvPr id="5734" name="Google Shape;5734;p63"/>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3"/>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3"/>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3"/>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1" name="Google Shape;5741;p63"/>
          <p:cNvSpPr/>
          <p:nvPr/>
        </p:nvSpPr>
        <p:spPr>
          <a:xfrm>
            <a:off x="1322345" y="3836582"/>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2" name="Google Shape;5742;p63"/>
          <p:cNvGrpSpPr/>
          <p:nvPr/>
        </p:nvGrpSpPr>
        <p:grpSpPr>
          <a:xfrm>
            <a:off x="3103646" y="3766076"/>
            <a:ext cx="360233" cy="362451"/>
            <a:chOff x="3107608" y="3763401"/>
            <a:chExt cx="360233" cy="362451"/>
          </a:xfrm>
        </p:grpSpPr>
        <p:sp>
          <p:nvSpPr>
            <p:cNvPr id="5743" name="Google Shape;5743;p63"/>
            <p:cNvSpPr/>
            <p:nvPr/>
          </p:nvSpPr>
          <p:spPr>
            <a:xfrm>
              <a:off x="3323349" y="3763401"/>
              <a:ext cx="144492" cy="152729"/>
            </a:xfrm>
            <a:custGeom>
              <a:avLst/>
              <a:gdLst/>
              <a:ahLst/>
              <a:cxnLst/>
              <a:rect l="l" t="t" r="r" b="b"/>
              <a:pathLst>
                <a:path w="4561" h="4821" extrusionOk="0">
                  <a:moveTo>
                    <a:pt x="2354" y="0"/>
                  </a:moveTo>
                  <a:cubicBezTo>
                    <a:pt x="1649" y="0"/>
                    <a:pt x="958" y="340"/>
                    <a:pt x="524" y="975"/>
                  </a:cubicBezTo>
                  <a:cubicBezTo>
                    <a:pt x="1" y="1761"/>
                    <a:pt x="36" y="2761"/>
                    <a:pt x="584" y="3511"/>
                  </a:cubicBezTo>
                  <a:lnTo>
                    <a:pt x="536" y="4642"/>
                  </a:lnTo>
                  <a:cubicBezTo>
                    <a:pt x="536" y="4702"/>
                    <a:pt x="572" y="4761"/>
                    <a:pt x="620" y="4797"/>
                  </a:cubicBezTo>
                  <a:cubicBezTo>
                    <a:pt x="644" y="4809"/>
                    <a:pt x="679" y="4821"/>
                    <a:pt x="703" y="4821"/>
                  </a:cubicBezTo>
                  <a:cubicBezTo>
                    <a:pt x="739" y="4821"/>
                    <a:pt x="751" y="4821"/>
                    <a:pt x="775" y="4809"/>
                  </a:cubicBezTo>
                  <a:lnTo>
                    <a:pt x="1810" y="4333"/>
                  </a:lnTo>
                  <a:cubicBezTo>
                    <a:pt x="1987" y="4375"/>
                    <a:pt x="2166" y="4395"/>
                    <a:pt x="2342" y="4395"/>
                  </a:cubicBezTo>
                  <a:cubicBezTo>
                    <a:pt x="3067" y="4395"/>
                    <a:pt x="3756" y="4048"/>
                    <a:pt x="4168" y="3416"/>
                  </a:cubicBezTo>
                  <a:cubicBezTo>
                    <a:pt x="4323" y="3214"/>
                    <a:pt x="4430" y="2975"/>
                    <a:pt x="4489" y="2725"/>
                  </a:cubicBezTo>
                  <a:cubicBezTo>
                    <a:pt x="4501" y="2630"/>
                    <a:pt x="4454" y="2547"/>
                    <a:pt x="4370" y="2511"/>
                  </a:cubicBezTo>
                  <a:cubicBezTo>
                    <a:pt x="4360" y="2510"/>
                    <a:pt x="4351" y="2509"/>
                    <a:pt x="4341" y="2509"/>
                  </a:cubicBezTo>
                  <a:cubicBezTo>
                    <a:pt x="4258" y="2509"/>
                    <a:pt x="4188" y="2555"/>
                    <a:pt x="4156" y="2630"/>
                  </a:cubicBezTo>
                  <a:cubicBezTo>
                    <a:pt x="4108" y="2844"/>
                    <a:pt x="4025" y="3035"/>
                    <a:pt x="3906" y="3225"/>
                  </a:cubicBezTo>
                  <a:cubicBezTo>
                    <a:pt x="3551" y="3749"/>
                    <a:pt x="2961" y="4059"/>
                    <a:pt x="2349" y="4059"/>
                  </a:cubicBezTo>
                  <a:cubicBezTo>
                    <a:pt x="2182" y="4059"/>
                    <a:pt x="2013" y="4036"/>
                    <a:pt x="1846" y="3987"/>
                  </a:cubicBezTo>
                  <a:cubicBezTo>
                    <a:pt x="1831" y="3982"/>
                    <a:pt x="1816" y="3980"/>
                    <a:pt x="1801" y="3980"/>
                  </a:cubicBezTo>
                  <a:cubicBezTo>
                    <a:pt x="1779" y="3980"/>
                    <a:pt x="1755" y="3985"/>
                    <a:pt x="1727" y="3999"/>
                  </a:cubicBezTo>
                  <a:lnTo>
                    <a:pt x="894" y="4392"/>
                  </a:lnTo>
                  <a:lnTo>
                    <a:pt x="941" y="3464"/>
                  </a:lnTo>
                  <a:cubicBezTo>
                    <a:pt x="941" y="3416"/>
                    <a:pt x="929" y="3392"/>
                    <a:pt x="917" y="3344"/>
                  </a:cubicBezTo>
                  <a:cubicBezTo>
                    <a:pt x="405" y="2713"/>
                    <a:pt x="382" y="1832"/>
                    <a:pt x="822" y="1154"/>
                  </a:cubicBezTo>
                  <a:cubicBezTo>
                    <a:pt x="1096" y="749"/>
                    <a:pt x="1513" y="475"/>
                    <a:pt x="2001" y="368"/>
                  </a:cubicBezTo>
                  <a:cubicBezTo>
                    <a:pt x="2120" y="348"/>
                    <a:pt x="2239" y="337"/>
                    <a:pt x="2357" y="337"/>
                  </a:cubicBezTo>
                  <a:cubicBezTo>
                    <a:pt x="2723" y="337"/>
                    <a:pt x="3079" y="438"/>
                    <a:pt x="3394" y="654"/>
                  </a:cubicBezTo>
                  <a:cubicBezTo>
                    <a:pt x="3870" y="963"/>
                    <a:pt x="4168" y="1475"/>
                    <a:pt x="4215" y="2035"/>
                  </a:cubicBezTo>
                  <a:cubicBezTo>
                    <a:pt x="4226" y="2123"/>
                    <a:pt x="4299" y="2191"/>
                    <a:pt x="4376" y="2191"/>
                  </a:cubicBezTo>
                  <a:cubicBezTo>
                    <a:pt x="4382" y="2191"/>
                    <a:pt x="4388" y="2190"/>
                    <a:pt x="4394" y="2190"/>
                  </a:cubicBezTo>
                  <a:cubicBezTo>
                    <a:pt x="4489" y="2166"/>
                    <a:pt x="4561" y="2094"/>
                    <a:pt x="4549" y="2011"/>
                  </a:cubicBezTo>
                  <a:cubicBezTo>
                    <a:pt x="4489" y="1332"/>
                    <a:pt x="4132" y="737"/>
                    <a:pt x="3572" y="368"/>
                  </a:cubicBezTo>
                  <a:cubicBezTo>
                    <a:pt x="3196" y="120"/>
                    <a:pt x="2773" y="0"/>
                    <a:pt x="23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3"/>
            <p:cNvSpPr/>
            <p:nvPr/>
          </p:nvSpPr>
          <p:spPr>
            <a:xfrm>
              <a:off x="3107608" y="3863256"/>
              <a:ext cx="333844" cy="262596"/>
            </a:xfrm>
            <a:custGeom>
              <a:avLst/>
              <a:gdLst/>
              <a:ahLst/>
              <a:cxnLst/>
              <a:rect l="l" t="t" r="r" b="b"/>
              <a:pathLst>
                <a:path w="10538" h="8289" extrusionOk="0">
                  <a:moveTo>
                    <a:pt x="4894" y="2121"/>
                  </a:moveTo>
                  <a:lnTo>
                    <a:pt x="5108" y="2324"/>
                  </a:lnTo>
                  <a:lnTo>
                    <a:pt x="4822" y="2609"/>
                  </a:lnTo>
                  <a:lnTo>
                    <a:pt x="4537" y="2883"/>
                  </a:lnTo>
                  <a:lnTo>
                    <a:pt x="4334" y="2681"/>
                  </a:lnTo>
                  <a:lnTo>
                    <a:pt x="4894" y="2121"/>
                  </a:lnTo>
                  <a:close/>
                  <a:moveTo>
                    <a:pt x="5894" y="3431"/>
                  </a:moveTo>
                  <a:cubicBezTo>
                    <a:pt x="5965" y="3431"/>
                    <a:pt x="6025" y="3455"/>
                    <a:pt x="6084" y="3502"/>
                  </a:cubicBezTo>
                  <a:lnTo>
                    <a:pt x="6275" y="3693"/>
                  </a:lnTo>
                  <a:cubicBezTo>
                    <a:pt x="6382" y="3800"/>
                    <a:pt x="6382" y="3967"/>
                    <a:pt x="6275" y="4062"/>
                  </a:cubicBezTo>
                  <a:cubicBezTo>
                    <a:pt x="6227" y="4110"/>
                    <a:pt x="6156" y="4145"/>
                    <a:pt x="6084" y="4145"/>
                  </a:cubicBezTo>
                  <a:cubicBezTo>
                    <a:pt x="6013" y="4145"/>
                    <a:pt x="5953" y="4110"/>
                    <a:pt x="5894" y="4062"/>
                  </a:cubicBezTo>
                  <a:lnTo>
                    <a:pt x="5703" y="3872"/>
                  </a:lnTo>
                  <a:cubicBezTo>
                    <a:pt x="5596" y="3764"/>
                    <a:pt x="5596" y="3586"/>
                    <a:pt x="5703" y="3502"/>
                  </a:cubicBezTo>
                  <a:cubicBezTo>
                    <a:pt x="5739" y="3455"/>
                    <a:pt x="5810" y="3431"/>
                    <a:pt x="5894" y="3431"/>
                  </a:cubicBezTo>
                  <a:close/>
                  <a:moveTo>
                    <a:pt x="6453" y="1955"/>
                  </a:moveTo>
                  <a:lnTo>
                    <a:pt x="8085" y="3919"/>
                  </a:lnTo>
                  <a:cubicBezTo>
                    <a:pt x="8406" y="4324"/>
                    <a:pt x="8454" y="4812"/>
                    <a:pt x="8192" y="5062"/>
                  </a:cubicBezTo>
                  <a:lnTo>
                    <a:pt x="7275" y="5991"/>
                  </a:lnTo>
                  <a:cubicBezTo>
                    <a:pt x="7159" y="6102"/>
                    <a:pt x="7004" y="6155"/>
                    <a:pt x="6835" y="6155"/>
                  </a:cubicBezTo>
                  <a:cubicBezTo>
                    <a:pt x="6606" y="6155"/>
                    <a:pt x="6351" y="6057"/>
                    <a:pt x="6132" y="5872"/>
                  </a:cubicBezTo>
                  <a:lnTo>
                    <a:pt x="4167" y="4241"/>
                  </a:lnTo>
                  <a:lnTo>
                    <a:pt x="4167" y="4062"/>
                  </a:lnTo>
                  <a:cubicBezTo>
                    <a:pt x="4191" y="3824"/>
                    <a:pt x="4298" y="3610"/>
                    <a:pt x="4465" y="3443"/>
                  </a:cubicBezTo>
                  <a:lnTo>
                    <a:pt x="4941" y="2967"/>
                  </a:lnTo>
                  <a:lnTo>
                    <a:pt x="5358" y="3383"/>
                  </a:lnTo>
                  <a:cubicBezTo>
                    <a:pt x="5239" y="3610"/>
                    <a:pt x="5263" y="3907"/>
                    <a:pt x="5453" y="4098"/>
                  </a:cubicBezTo>
                  <a:lnTo>
                    <a:pt x="5656" y="4288"/>
                  </a:lnTo>
                  <a:cubicBezTo>
                    <a:pt x="5775" y="4407"/>
                    <a:pt x="5918" y="4467"/>
                    <a:pt x="6084" y="4467"/>
                  </a:cubicBezTo>
                  <a:cubicBezTo>
                    <a:pt x="6191" y="4467"/>
                    <a:pt x="6287" y="4431"/>
                    <a:pt x="6370" y="4395"/>
                  </a:cubicBezTo>
                  <a:lnTo>
                    <a:pt x="7239" y="5265"/>
                  </a:lnTo>
                  <a:cubicBezTo>
                    <a:pt x="7275" y="5300"/>
                    <a:pt x="7323" y="5312"/>
                    <a:pt x="7358" y="5312"/>
                  </a:cubicBezTo>
                  <a:cubicBezTo>
                    <a:pt x="7406" y="5312"/>
                    <a:pt x="7454" y="5300"/>
                    <a:pt x="7477" y="5265"/>
                  </a:cubicBezTo>
                  <a:cubicBezTo>
                    <a:pt x="7537" y="5217"/>
                    <a:pt x="7537" y="5086"/>
                    <a:pt x="7477" y="5026"/>
                  </a:cubicBezTo>
                  <a:lnTo>
                    <a:pt x="6608" y="4157"/>
                  </a:lnTo>
                  <a:cubicBezTo>
                    <a:pt x="6727" y="3931"/>
                    <a:pt x="6692" y="3633"/>
                    <a:pt x="6501" y="3443"/>
                  </a:cubicBezTo>
                  <a:lnTo>
                    <a:pt x="6311" y="3252"/>
                  </a:lnTo>
                  <a:cubicBezTo>
                    <a:pt x="6188" y="3130"/>
                    <a:pt x="6032" y="3073"/>
                    <a:pt x="5880" y="3073"/>
                  </a:cubicBezTo>
                  <a:cubicBezTo>
                    <a:pt x="5779" y="3073"/>
                    <a:pt x="5681" y="3098"/>
                    <a:pt x="5596" y="3145"/>
                  </a:cubicBezTo>
                  <a:lnTo>
                    <a:pt x="5179" y="2729"/>
                  </a:lnTo>
                  <a:lnTo>
                    <a:pt x="5453" y="2443"/>
                  </a:lnTo>
                  <a:lnTo>
                    <a:pt x="5656" y="2252"/>
                  </a:lnTo>
                  <a:cubicBezTo>
                    <a:pt x="5834" y="2074"/>
                    <a:pt x="6084" y="1967"/>
                    <a:pt x="6334" y="1955"/>
                  </a:cubicBezTo>
                  <a:close/>
                  <a:moveTo>
                    <a:pt x="1928" y="1"/>
                  </a:moveTo>
                  <a:cubicBezTo>
                    <a:pt x="1921" y="1"/>
                    <a:pt x="1913" y="1"/>
                    <a:pt x="1905" y="2"/>
                  </a:cubicBezTo>
                  <a:cubicBezTo>
                    <a:pt x="1477" y="62"/>
                    <a:pt x="1072" y="252"/>
                    <a:pt x="762" y="550"/>
                  </a:cubicBezTo>
                  <a:cubicBezTo>
                    <a:pt x="0" y="1312"/>
                    <a:pt x="0" y="2562"/>
                    <a:pt x="762" y="3324"/>
                  </a:cubicBezTo>
                  <a:lnTo>
                    <a:pt x="1393" y="3967"/>
                  </a:lnTo>
                  <a:cubicBezTo>
                    <a:pt x="1750" y="4324"/>
                    <a:pt x="1810" y="4884"/>
                    <a:pt x="1524" y="5300"/>
                  </a:cubicBezTo>
                  <a:cubicBezTo>
                    <a:pt x="1489" y="5360"/>
                    <a:pt x="1500" y="5455"/>
                    <a:pt x="1548" y="5515"/>
                  </a:cubicBezTo>
                  <a:lnTo>
                    <a:pt x="2131" y="6086"/>
                  </a:lnTo>
                  <a:cubicBezTo>
                    <a:pt x="2155" y="6122"/>
                    <a:pt x="2203" y="6134"/>
                    <a:pt x="2239" y="6134"/>
                  </a:cubicBezTo>
                  <a:lnTo>
                    <a:pt x="2262" y="6134"/>
                  </a:lnTo>
                  <a:cubicBezTo>
                    <a:pt x="2298" y="6134"/>
                    <a:pt x="2346" y="6110"/>
                    <a:pt x="2381" y="6074"/>
                  </a:cubicBezTo>
                  <a:cubicBezTo>
                    <a:pt x="3084" y="5193"/>
                    <a:pt x="3001" y="3931"/>
                    <a:pt x="2215" y="3145"/>
                  </a:cubicBezTo>
                  <a:lnTo>
                    <a:pt x="1572" y="2502"/>
                  </a:lnTo>
                  <a:cubicBezTo>
                    <a:pt x="1429" y="2359"/>
                    <a:pt x="1334" y="2145"/>
                    <a:pt x="1334" y="1919"/>
                  </a:cubicBezTo>
                  <a:cubicBezTo>
                    <a:pt x="1334" y="1705"/>
                    <a:pt x="1429" y="1502"/>
                    <a:pt x="1572" y="1347"/>
                  </a:cubicBezTo>
                  <a:cubicBezTo>
                    <a:pt x="1727" y="1193"/>
                    <a:pt x="1929" y="1109"/>
                    <a:pt x="2155" y="1109"/>
                  </a:cubicBezTo>
                  <a:cubicBezTo>
                    <a:pt x="2381" y="1109"/>
                    <a:pt x="2572" y="1193"/>
                    <a:pt x="2739" y="1347"/>
                  </a:cubicBezTo>
                  <a:lnTo>
                    <a:pt x="3965" y="2574"/>
                  </a:lnTo>
                  <a:cubicBezTo>
                    <a:pt x="3941" y="2609"/>
                    <a:pt x="3929" y="2657"/>
                    <a:pt x="3929" y="2693"/>
                  </a:cubicBezTo>
                  <a:cubicBezTo>
                    <a:pt x="3929" y="2740"/>
                    <a:pt x="3941" y="2788"/>
                    <a:pt x="3965" y="2812"/>
                  </a:cubicBezTo>
                  <a:lnTo>
                    <a:pt x="4298" y="3145"/>
                  </a:lnTo>
                  <a:lnTo>
                    <a:pt x="4227" y="3217"/>
                  </a:lnTo>
                  <a:cubicBezTo>
                    <a:pt x="3929" y="3514"/>
                    <a:pt x="3775" y="3931"/>
                    <a:pt x="3834" y="4348"/>
                  </a:cubicBezTo>
                  <a:cubicBezTo>
                    <a:pt x="3870" y="4586"/>
                    <a:pt x="3965" y="4812"/>
                    <a:pt x="4120" y="5003"/>
                  </a:cubicBezTo>
                  <a:lnTo>
                    <a:pt x="6275" y="7777"/>
                  </a:lnTo>
                  <a:cubicBezTo>
                    <a:pt x="6513" y="8086"/>
                    <a:pt x="6870" y="8265"/>
                    <a:pt x="7263" y="8289"/>
                  </a:cubicBezTo>
                  <a:lnTo>
                    <a:pt x="7346" y="8289"/>
                  </a:lnTo>
                  <a:cubicBezTo>
                    <a:pt x="7704" y="8289"/>
                    <a:pt x="8049" y="8146"/>
                    <a:pt x="8311" y="7896"/>
                  </a:cubicBezTo>
                  <a:lnTo>
                    <a:pt x="9549" y="6658"/>
                  </a:lnTo>
                  <a:cubicBezTo>
                    <a:pt x="9609" y="6598"/>
                    <a:pt x="9609" y="6479"/>
                    <a:pt x="9549" y="6419"/>
                  </a:cubicBezTo>
                  <a:cubicBezTo>
                    <a:pt x="9519" y="6390"/>
                    <a:pt x="9475" y="6375"/>
                    <a:pt x="9430" y="6375"/>
                  </a:cubicBezTo>
                  <a:cubicBezTo>
                    <a:pt x="9385" y="6375"/>
                    <a:pt x="9341" y="6390"/>
                    <a:pt x="9311" y="6419"/>
                  </a:cubicBezTo>
                  <a:lnTo>
                    <a:pt x="8073" y="7658"/>
                  </a:lnTo>
                  <a:cubicBezTo>
                    <a:pt x="7880" y="7850"/>
                    <a:pt x="7613" y="7956"/>
                    <a:pt x="7332" y="7956"/>
                  </a:cubicBezTo>
                  <a:cubicBezTo>
                    <a:pt x="7317" y="7956"/>
                    <a:pt x="7302" y="7956"/>
                    <a:pt x="7287" y="7955"/>
                  </a:cubicBezTo>
                  <a:cubicBezTo>
                    <a:pt x="6989" y="7932"/>
                    <a:pt x="6727" y="7789"/>
                    <a:pt x="6549" y="7562"/>
                  </a:cubicBezTo>
                  <a:lnTo>
                    <a:pt x="4501" y="4943"/>
                  </a:lnTo>
                  <a:lnTo>
                    <a:pt x="5918" y="6122"/>
                  </a:lnTo>
                  <a:cubicBezTo>
                    <a:pt x="6203" y="6360"/>
                    <a:pt x="6525" y="6479"/>
                    <a:pt x="6846" y="6479"/>
                  </a:cubicBezTo>
                  <a:cubicBezTo>
                    <a:pt x="7108" y="6479"/>
                    <a:pt x="7346" y="6384"/>
                    <a:pt x="7525" y="6205"/>
                  </a:cubicBezTo>
                  <a:lnTo>
                    <a:pt x="8454" y="5288"/>
                  </a:lnTo>
                  <a:cubicBezTo>
                    <a:pt x="8835" y="4895"/>
                    <a:pt x="8787" y="4217"/>
                    <a:pt x="8358" y="3681"/>
                  </a:cubicBezTo>
                  <a:lnTo>
                    <a:pt x="7192" y="2264"/>
                  </a:lnTo>
                  <a:lnTo>
                    <a:pt x="9811" y="4300"/>
                  </a:lnTo>
                  <a:cubicBezTo>
                    <a:pt x="10049" y="4479"/>
                    <a:pt x="10180" y="4753"/>
                    <a:pt x="10192" y="5050"/>
                  </a:cubicBezTo>
                  <a:cubicBezTo>
                    <a:pt x="10204" y="5348"/>
                    <a:pt x="10109" y="5634"/>
                    <a:pt x="9894" y="5836"/>
                  </a:cubicBezTo>
                  <a:cubicBezTo>
                    <a:pt x="9835" y="5896"/>
                    <a:pt x="9835" y="6015"/>
                    <a:pt x="9894" y="6074"/>
                  </a:cubicBezTo>
                  <a:cubicBezTo>
                    <a:pt x="9924" y="6104"/>
                    <a:pt x="9969" y="6119"/>
                    <a:pt x="10013" y="6119"/>
                  </a:cubicBezTo>
                  <a:cubicBezTo>
                    <a:pt x="10058" y="6119"/>
                    <a:pt x="10103" y="6104"/>
                    <a:pt x="10132" y="6074"/>
                  </a:cubicBezTo>
                  <a:cubicBezTo>
                    <a:pt x="10382" y="5824"/>
                    <a:pt x="10537" y="5455"/>
                    <a:pt x="10502" y="5062"/>
                  </a:cubicBezTo>
                  <a:cubicBezTo>
                    <a:pt x="10478" y="4681"/>
                    <a:pt x="10299" y="4324"/>
                    <a:pt x="9990" y="4086"/>
                  </a:cubicBezTo>
                  <a:lnTo>
                    <a:pt x="7227" y="1943"/>
                  </a:lnTo>
                  <a:lnTo>
                    <a:pt x="7215" y="1919"/>
                  </a:lnTo>
                  <a:cubicBezTo>
                    <a:pt x="7025" y="1776"/>
                    <a:pt x="6799" y="1669"/>
                    <a:pt x="6561" y="1645"/>
                  </a:cubicBezTo>
                  <a:cubicBezTo>
                    <a:pt x="6498" y="1636"/>
                    <a:pt x="6436" y="1632"/>
                    <a:pt x="6374" y="1632"/>
                  </a:cubicBezTo>
                  <a:cubicBezTo>
                    <a:pt x="6022" y="1632"/>
                    <a:pt x="5683" y="1773"/>
                    <a:pt x="5429" y="2026"/>
                  </a:cubicBezTo>
                  <a:lnTo>
                    <a:pt x="5358" y="2097"/>
                  </a:lnTo>
                  <a:lnTo>
                    <a:pt x="5025" y="1776"/>
                  </a:lnTo>
                  <a:cubicBezTo>
                    <a:pt x="5001" y="1740"/>
                    <a:pt x="4953" y="1728"/>
                    <a:pt x="4906" y="1728"/>
                  </a:cubicBezTo>
                  <a:cubicBezTo>
                    <a:pt x="4870" y="1728"/>
                    <a:pt x="4822" y="1740"/>
                    <a:pt x="4787" y="1776"/>
                  </a:cubicBezTo>
                  <a:lnTo>
                    <a:pt x="3560" y="538"/>
                  </a:lnTo>
                  <a:cubicBezTo>
                    <a:pt x="3298" y="288"/>
                    <a:pt x="2989" y="109"/>
                    <a:pt x="2643" y="38"/>
                  </a:cubicBezTo>
                  <a:cubicBezTo>
                    <a:pt x="2627" y="31"/>
                    <a:pt x="2610" y="27"/>
                    <a:pt x="2593" y="27"/>
                  </a:cubicBezTo>
                  <a:cubicBezTo>
                    <a:pt x="2525" y="27"/>
                    <a:pt x="2460" y="81"/>
                    <a:pt x="2441" y="157"/>
                  </a:cubicBezTo>
                  <a:cubicBezTo>
                    <a:pt x="2405" y="240"/>
                    <a:pt x="2465" y="335"/>
                    <a:pt x="2560" y="359"/>
                  </a:cubicBezTo>
                  <a:cubicBezTo>
                    <a:pt x="2846" y="431"/>
                    <a:pt x="3096" y="585"/>
                    <a:pt x="3298" y="788"/>
                  </a:cubicBezTo>
                  <a:lnTo>
                    <a:pt x="4537" y="2026"/>
                  </a:lnTo>
                  <a:lnTo>
                    <a:pt x="4215" y="2359"/>
                  </a:lnTo>
                  <a:lnTo>
                    <a:pt x="2977" y="1121"/>
                  </a:lnTo>
                  <a:cubicBezTo>
                    <a:pt x="2751" y="895"/>
                    <a:pt x="2465" y="776"/>
                    <a:pt x="2155" y="776"/>
                  </a:cubicBezTo>
                  <a:cubicBezTo>
                    <a:pt x="1846" y="776"/>
                    <a:pt x="1560" y="895"/>
                    <a:pt x="1334" y="1121"/>
                  </a:cubicBezTo>
                  <a:cubicBezTo>
                    <a:pt x="1119" y="1347"/>
                    <a:pt x="1000" y="1621"/>
                    <a:pt x="1000" y="1943"/>
                  </a:cubicBezTo>
                  <a:cubicBezTo>
                    <a:pt x="1000" y="2252"/>
                    <a:pt x="1119" y="2538"/>
                    <a:pt x="1334" y="2752"/>
                  </a:cubicBezTo>
                  <a:lnTo>
                    <a:pt x="1977" y="3395"/>
                  </a:lnTo>
                  <a:cubicBezTo>
                    <a:pt x="2608" y="4026"/>
                    <a:pt x="2703" y="4991"/>
                    <a:pt x="2227" y="5729"/>
                  </a:cubicBezTo>
                  <a:lnTo>
                    <a:pt x="1893" y="5396"/>
                  </a:lnTo>
                  <a:cubicBezTo>
                    <a:pt x="2167" y="4860"/>
                    <a:pt x="2084" y="4181"/>
                    <a:pt x="1655" y="3741"/>
                  </a:cubicBezTo>
                  <a:lnTo>
                    <a:pt x="1012" y="3098"/>
                  </a:lnTo>
                  <a:cubicBezTo>
                    <a:pt x="381" y="2478"/>
                    <a:pt x="381" y="1431"/>
                    <a:pt x="1012" y="812"/>
                  </a:cubicBezTo>
                  <a:cubicBezTo>
                    <a:pt x="1262" y="550"/>
                    <a:pt x="1596" y="395"/>
                    <a:pt x="1953" y="347"/>
                  </a:cubicBezTo>
                  <a:cubicBezTo>
                    <a:pt x="2036" y="335"/>
                    <a:pt x="2108" y="252"/>
                    <a:pt x="2096" y="157"/>
                  </a:cubicBezTo>
                  <a:cubicBezTo>
                    <a:pt x="2085" y="69"/>
                    <a:pt x="2023" y="1"/>
                    <a:pt x="19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3"/>
            <p:cNvSpPr/>
            <p:nvPr/>
          </p:nvSpPr>
          <p:spPr>
            <a:xfrm>
              <a:off x="3361840" y="3799453"/>
              <a:ext cx="74701" cy="71438"/>
            </a:xfrm>
            <a:custGeom>
              <a:avLst/>
              <a:gdLst/>
              <a:ahLst/>
              <a:cxnLst/>
              <a:rect l="l" t="t" r="r" b="b"/>
              <a:pathLst>
                <a:path w="2358" h="2255" extrusionOk="0">
                  <a:moveTo>
                    <a:pt x="1441" y="337"/>
                  </a:moveTo>
                  <a:cubicBezTo>
                    <a:pt x="1572" y="337"/>
                    <a:pt x="1691" y="385"/>
                    <a:pt x="1798" y="480"/>
                  </a:cubicBezTo>
                  <a:cubicBezTo>
                    <a:pt x="1988" y="682"/>
                    <a:pt x="1988" y="1004"/>
                    <a:pt x="1798" y="1194"/>
                  </a:cubicBezTo>
                  <a:cubicBezTo>
                    <a:pt x="1703" y="1296"/>
                    <a:pt x="1572" y="1346"/>
                    <a:pt x="1441" y="1346"/>
                  </a:cubicBezTo>
                  <a:cubicBezTo>
                    <a:pt x="1310" y="1346"/>
                    <a:pt x="1179" y="1296"/>
                    <a:pt x="1084" y="1194"/>
                  </a:cubicBezTo>
                  <a:cubicBezTo>
                    <a:pt x="893" y="1004"/>
                    <a:pt x="893" y="682"/>
                    <a:pt x="1084" y="480"/>
                  </a:cubicBezTo>
                  <a:cubicBezTo>
                    <a:pt x="1191" y="385"/>
                    <a:pt x="1310" y="337"/>
                    <a:pt x="1441" y="337"/>
                  </a:cubicBezTo>
                  <a:close/>
                  <a:moveTo>
                    <a:pt x="1424" y="1"/>
                  </a:moveTo>
                  <a:cubicBezTo>
                    <a:pt x="1209" y="1"/>
                    <a:pt x="994" y="81"/>
                    <a:pt x="833" y="242"/>
                  </a:cubicBezTo>
                  <a:cubicBezTo>
                    <a:pt x="548" y="528"/>
                    <a:pt x="500" y="980"/>
                    <a:pt x="726" y="1302"/>
                  </a:cubicBezTo>
                  <a:lnTo>
                    <a:pt x="60" y="1968"/>
                  </a:lnTo>
                  <a:cubicBezTo>
                    <a:pt x="0" y="2028"/>
                    <a:pt x="0" y="2147"/>
                    <a:pt x="60" y="2206"/>
                  </a:cubicBezTo>
                  <a:cubicBezTo>
                    <a:pt x="83" y="2242"/>
                    <a:pt x="131" y="2254"/>
                    <a:pt x="167" y="2254"/>
                  </a:cubicBezTo>
                  <a:cubicBezTo>
                    <a:pt x="214" y="2254"/>
                    <a:pt x="262" y="2242"/>
                    <a:pt x="286" y="2206"/>
                  </a:cubicBezTo>
                  <a:lnTo>
                    <a:pt x="964" y="1540"/>
                  </a:lnTo>
                  <a:cubicBezTo>
                    <a:pt x="1095" y="1635"/>
                    <a:pt x="1262" y="1671"/>
                    <a:pt x="1417" y="1671"/>
                  </a:cubicBezTo>
                  <a:cubicBezTo>
                    <a:pt x="1643" y="1671"/>
                    <a:pt x="1857" y="1587"/>
                    <a:pt x="2012" y="1421"/>
                  </a:cubicBezTo>
                  <a:cubicBezTo>
                    <a:pt x="2357" y="1111"/>
                    <a:pt x="2357" y="575"/>
                    <a:pt x="2024" y="242"/>
                  </a:cubicBezTo>
                  <a:cubicBezTo>
                    <a:pt x="1857" y="81"/>
                    <a:pt x="1640" y="1"/>
                    <a:pt x="14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3"/>
          <p:cNvGrpSpPr/>
          <p:nvPr/>
        </p:nvGrpSpPr>
        <p:grpSpPr>
          <a:xfrm>
            <a:off x="889343" y="3801227"/>
            <a:ext cx="351585" cy="339705"/>
            <a:chOff x="889343" y="3801227"/>
            <a:chExt cx="351585" cy="339705"/>
          </a:xfrm>
        </p:grpSpPr>
        <p:sp>
          <p:nvSpPr>
            <p:cNvPr id="5747" name="Google Shape;5747;p63"/>
            <p:cNvSpPr/>
            <p:nvPr/>
          </p:nvSpPr>
          <p:spPr>
            <a:xfrm>
              <a:off x="1014954" y="4068479"/>
              <a:ext cx="35862" cy="10233"/>
            </a:xfrm>
            <a:custGeom>
              <a:avLst/>
              <a:gdLst/>
              <a:ahLst/>
              <a:cxnLst/>
              <a:rect l="l" t="t" r="r" b="b"/>
              <a:pathLst>
                <a:path w="1132" h="323" extrusionOk="0">
                  <a:moveTo>
                    <a:pt x="167" y="1"/>
                  </a:moveTo>
                  <a:cubicBezTo>
                    <a:pt x="84" y="1"/>
                    <a:pt x="0" y="72"/>
                    <a:pt x="0" y="168"/>
                  </a:cubicBezTo>
                  <a:cubicBezTo>
                    <a:pt x="0" y="251"/>
                    <a:pt x="84" y="322"/>
                    <a:pt x="167" y="322"/>
                  </a:cubicBezTo>
                  <a:lnTo>
                    <a:pt x="977" y="322"/>
                  </a:lnTo>
                  <a:cubicBezTo>
                    <a:pt x="1060" y="322"/>
                    <a:pt x="1131" y="251"/>
                    <a:pt x="1131" y="168"/>
                  </a:cubicBezTo>
                  <a:cubicBezTo>
                    <a:pt x="1131" y="72"/>
                    <a:pt x="1060"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3"/>
            <p:cNvSpPr/>
            <p:nvPr/>
          </p:nvSpPr>
          <p:spPr>
            <a:xfrm>
              <a:off x="889343" y="3801227"/>
              <a:ext cx="351585" cy="339705"/>
            </a:xfrm>
            <a:custGeom>
              <a:avLst/>
              <a:gdLst/>
              <a:ahLst/>
              <a:cxnLst/>
              <a:rect l="l" t="t" r="r" b="b"/>
              <a:pathLst>
                <a:path w="11098" h="10723" extrusionOk="0">
                  <a:moveTo>
                    <a:pt x="3894" y="746"/>
                  </a:moveTo>
                  <a:lnTo>
                    <a:pt x="3894" y="746"/>
                  </a:lnTo>
                  <a:cubicBezTo>
                    <a:pt x="3763" y="1079"/>
                    <a:pt x="3572" y="1281"/>
                    <a:pt x="3418" y="1400"/>
                  </a:cubicBezTo>
                  <a:cubicBezTo>
                    <a:pt x="3465" y="1115"/>
                    <a:pt x="3644" y="865"/>
                    <a:pt x="3894" y="746"/>
                  </a:cubicBezTo>
                  <a:close/>
                  <a:moveTo>
                    <a:pt x="4823" y="662"/>
                  </a:moveTo>
                  <a:cubicBezTo>
                    <a:pt x="5275" y="662"/>
                    <a:pt x="5656" y="1043"/>
                    <a:pt x="5656" y="1496"/>
                  </a:cubicBezTo>
                  <a:lnTo>
                    <a:pt x="5656" y="2008"/>
                  </a:lnTo>
                  <a:cubicBezTo>
                    <a:pt x="4715" y="1912"/>
                    <a:pt x="4418" y="1067"/>
                    <a:pt x="4323" y="662"/>
                  </a:cubicBezTo>
                  <a:close/>
                  <a:moveTo>
                    <a:pt x="3108" y="2377"/>
                  </a:moveTo>
                  <a:lnTo>
                    <a:pt x="3108" y="2508"/>
                  </a:lnTo>
                  <a:cubicBezTo>
                    <a:pt x="3108" y="2591"/>
                    <a:pt x="3108" y="2674"/>
                    <a:pt x="3120" y="2746"/>
                  </a:cubicBezTo>
                  <a:cubicBezTo>
                    <a:pt x="3060" y="2710"/>
                    <a:pt x="3037" y="2651"/>
                    <a:pt x="3037" y="2555"/>
                  </a:cubicBezTo>
                  <a:cubicBezTo>
                    <a:pt x="3037" y="2484"/>
                    <a:pt x="3060" y="2424"/>
                    <a:pt x="3108" y="2377"/>
                  </a:cubicBezTo>
                  <a:close/>
                  <a:moveTo>
                    <a:pt x="5966" y="2377"/>
                  </a:moveTo>
                  <a:cubicBezTo>
                    <a:pt x="6013" y="2424"/>
                    <a:pt x="6037" y="2484"/>
                    <a:pt x="6037" y="2555"/>
                  </a:cubicBezTo>
                  <a:cubicBezTo>
                    <a:pt x="6037" y="2627"/>
                    <a:pt x="5989" y="2710"/>
                    <a:pt x="5954" y="2746"/>
                  </a:cubicBezTo>
                  <a:cubicBezTo>
                    <a:pt x="5966" y="2674"/>
                    <a:pt x="5966" y="2603"/>
                    <a:pt x="5966" y="2508"/>
                  </a:cubicBezTo>
                  <a:lnTo>
                    <a:pt x="5966" y="2377"/>
                  </a:lnTo>
                  <a:close/>
                  <a:moveTo>
                    <a:pt x="6870" y="3460"/>
                  </a:moveTo>
                  <a:lnTo>
                    <a:pt x="6870" y="3746"/>
                  </a:lnTo>
                  <a:lnTo>
                    <a:pt x="5430" y="3746"/>
                  </a:lnTo>
                  <a:cubicBezTo>
                    <a:pt x="5513" y="3651"/>
                    <a:pt x="5608" y="3567"/>
                    <a:pt x="5680" y="3460"/>
                  </a:cubicBezTo>
                  <a:close/>
                  <a:moveTo>
                    <a:pt x="4108" y="1055"/>
                  </a:moveTo>
                  <a:cubicBezTo>
                    <a:pt x="4323" y="1698"/>
                    <a:pt x="4823" y="2258"/>
                    <a:pt x="5656" y="2317"/>
                  </a:cubicBezTo>
                  <a:lnTo>
                    <a:pt x="5656" y="2508"/>
                  </a:lnTo>
                  <a:cubicBezTo>
                    <a:pt x="5656" y="2984"/>
                    <a:pt x="5394" y="3424"/>
                    <a:pt x="5001" y="3663"/>
                  </a:cubicBezTo>
                  <a:lnTo>
                    <a:pt x="4799" y="3758"/>
                  </a:lnTo>
                  <a:cubicBezTo>
                    <a:pt x="4721" y="3811"/>
                    <a:pt x="4629" y="3838"/>
                    <a:pt x="4535" y="3838"/>
                  </a:cubicBezTo>
                  <a:cubicBezTo>
                    <a:pt x="4442" y="3838"/>
                    <a:pt x="4346" y="3811"/>
                    <a:pt x="4263" y="3758"/>
                  </a:cubicBezTo>
                  <a:lnTo>
                    <a:pt x="4073" y="3663"/>
                  </a:lnTo>
                  <a:cubicBezTo>
                    <a:pt x="3668" y="3424"/>
                    <a:pt x="3418" y="2984"/>
                    <a:pt x="3418" y="2508"/>
                  </a:cubicBezTo>
                  <a:lnTo>
                    <a:pt x="3418" y="2174"/>
                  </a:lnTo>
                  <a:lnTo>
                    <a:pt x="3418" y="1769"/>
                  </a:lnTo>
                  <a:cubicBezTo>
                    <a:pt x="3584" y="1698"/>
                    <a:pt x="3882" y="1484"/>
                    <a:pt x="4108" y="1055"/>
                  </a:cubicBezTo>
                  <a:close/>
                  <a:moveTo>
                    <a:pt x="4977" y="4055"/>
                  </a:moveTo>
                  <a:lnTo>
                    <a:pt x="4977" y="4591"/>
                  </a:lnTo>
                  <a:lnTo>
                    <a:pt x="4537" y="4913"/>
                  </a:lnTo>
                  <a:lnTo>
                    <a:pt x="4084" y="4591"/>
                  </a:lnTo>
                  <a:lnTo>
                    <a:pt x="4084" y="4055"/>
                  </a:lnTo>
                  <a:lnTo>
                    <a:pt x="4120" y="4055"/>
                  </a:lnTo>
                  <a:cubicBezTo>
                    <a:pt x="4251" y="4139"/>
                    <a:pt x="4382" y="4163"/>
                    <a:pt x="4537" y="4163"/>
                  </a:cubicBezTo>
                  <a:cubicBezTo>
                    <a:pt x="4680" y="4163"/>
                    <a:pt x="4823" y="4139"/>
                    <a:pt x="4954" y="4055"/>
                  </a:cubicBezTo>
                  <a:close/>
                  <a:moveTo>
                    <a:pt x="4084" y="4972"/>
                  </a:moveTo>
                  <a:lnTo>
                    <a:pt x="4299" y="5115"/>
                  </a:lnTo>
                  <a:lnTo>
                    <a:pt x="4084" y="5365"/>
                  </a:lnTo>
                  <a:lnTo>
                    <a:pt x="4084" y="4972"/>
                  </a:lnTo>
                  <a:close/>
                  <a:moveTo>
                    <a:pt x="4977" y="4984"/>
                  </a:moveTo>
                  <a:lnTo>
                    <a:pt x="4977" y="5389"/>
                  </a:lnTo>
                  <a:lnTo>
                    <a:pt x="4775" y="5127"/>
                  </a:lnTo>
                  <a:lnTo>
                    <a:pt x="4977" y="4984"/>
                  </a:lnTo>
                  <a:close/>
                  <a:moveTo>
                    <a:pt x="4977" y="5925"/>
                  </a:moveTo>
                  <a:lnTo>
                    <a:pt x="4977" y="6330"/>
                  </a:lnTo>
                  <a:lnTo>
                    <a:pt x="4942" y="6008"/>
                  </a:lnTo>
                  <a:lnTo>
                    <a:pt x="4977" y="5925"/>
                  </a:lnTo>
                  <a:close/>
                  <a:moveTo>
                    <a:pt x="4084" y="5925"/>
                  </a:moveTo>
                  <a:lnTo>
                    <a:pt x="4144" y="6008"/>
                  </a:lnTo>
                  <a:lnTo>
                    <a:pt x="4084" y="6353"/>
                  </a:lnTo>
                  <a:lnTo>
                    <a:pt x="4084" y="5925"/>
                  </a:lnTo>
                  <a:close/>
                  <a:moveTo>
                    <a:pt x="3775" y="4889"/>
                  </a:moveTo>
                  <a:lnTo>
                    <a:pt x="3775" y="7139"/>
                  </a:lnTo>
                  <a:lnTo>
                    <a:pt x="1632" y="7139"/>
                  </a:lnTo>
                  <a:lnTo>
                    <a:pt x="1632" y="6615"/>
                  </a:lnTo>
                  <a:cubicBezTo>
                    <a:pt x="1632" y="6044"/>
                    <a:pt x="1977" y="5520"/>
                    <a:pt x="2513" y="5306"/>
                  </a:cubicBezTo>
                  <a:cubicBezTo>
                    <a:pt x="2537" y="5294"/>
                    <a:pt x="2584" y="5282"/>
                    <a:pt x="2620" y="5270"/>
                  </a:cubicBezTo>
                  <a:lnTo>
                    <a:pt x="3775" y="4889"/>
                  </a:lnTo>
                  <a:close/>
                  <a:moveTo>
                    <a:pt x="4537" y="5341"/>
                  </a:moveTo>
                  <a:lnTo>
                    <a:pt x="4775" y="5627"/>
                  </a:lnTo>
                  <a:lnTo>
                    <a:pt x="4620" y="5901"/>
                  </a:lnTo>
                  <a:cubicBezTo>
                    <a:pt x="4608" y="5937"/>
                    <a:pt x="4596" y="5960"/>
                    <a:pt x="4608" y="6008"/>
                  </a:cubicBezTo>
                  <a:lnTo>
                    <a:pt x="4787" y="7139"/>
                  </a:lnTo>
                  <a:lnTo>
                    <a:pt x="4299" y="7139"/>
                  </a:lnTo>
                  <a:lnTo>
                    <a:pt x="4477" y="6008"/>
                  </a:lnTo>
                  <a:cubicBezTo>
                    <a:pt x="4477" y="5984"/>
                    <a:pt x="4465" y="5937"/>
                    <a:pt x="4442" y="5901"/>
                  </a:cubicBezTo>
                  <a:lnTo>
                    <a:pt x="4299" y="5627"/>
                  </a:lnTo>
                  <a:lnTo>
                    <a:pt x="4537" y="5341"/>
                  </a:lnTo>
                  <a:close/>
                  <a:moveTo>
                    <a:pt x="6882" y="4044"/>
                  </a:moveTo>
                  <a:lnTo>
                    <a:pt x="6859" y="4591"/>
                  </a:lnTo>
                  <a:cubicBezTo>
                    <a:pt x="6859" y="4651"/>
                    <a:pt x="6882" y="4698"/>
                    <a:pt x="6930" y="4734"/>
                  </a:cubicBezTo>
                  <a:cubicBezTo>
                    <a:pt x="6966" y="4746"/>
                    <a:pt x="6990" y="4758"/>
                    <a:pt x="7025" y="4758"/>
                  </a:cubicBezTo>
                  <a:cubicBezTo>
                    <a:pt x="7049" y="4758"/>
                    <a:pt x="7061" y="4758"/>
                    <a:pt x="7085" y="4746"/>
                  </a:cubicBezTo>
                  <a:lnTo>
                    <a:pt x="8109" y="4270"/>
                  </a:lnTo>
                  <a:cubicBezTo>
                    <a:pt x="8156" y="4282"/>
                    <a:pt x="8180" y="4282"/>
                    <a:pt x="8228" y="4294"/>
                  </a:cubicBezTo>
                  <a:lnTo>
                    <a:pt x="8192" y="7985"/>
                  </a:lnTo>
                  <a:lnTo>
                    <a:pt x="870" y="7985"/>
                  </a:lnTo>
                  <a:lnTo>
                    <a:pt x="870" y="4055"/>
                  </a:lnTo>
                  <a:lnTo>
                    <a:pt x="3775" y="4055"/>
                  </a:lnTo>
                  <a:lnTo>
                    <a:pt x="3775" y="4567"/>
                  </a:lnTo>
                  <a:lnTo>
                    <a:pt x="2525" y="4972"/>
                  </a:lnTo>
                  <a:cubicBezTo>
                    <a:pt x="2275" y="5044"/>
                    <a:pt x="2060" y="5175"/>
                    <a:pt x="1870" y="5341"/>
                  </a:cubicBezTo>
                  <a:cubicBezTo>
                    <a:pt x="1525" y="5663"/>
                    <a:pt x="1322" y="6115"/>
                    <a:pt x="1322" y="6615"/>
                  </a:cubicBezTo>
                  <a:lnTo>
                    <a:pt x="1322" y="7294"/>
                  </a:lnTo>
                  <a:cubicBezTo>
                    <a:pt x="1322" y="7377"/>
                    <a:pt x="1394" y="7449"/>
                    <a:pt x="1477" y="7449"/>
                  </a:cubicBezTo>
                  <a:lnTo>
                    <a:pt x="7621" y="7449"/>
                  </a:lnTo>
                  <a:cubicBezTo>
                    <a:pt x="7704" y="7449"/>
                    <a:pt x="7775" y="7377"/>
                    <a:pt x="7775" y="7294"/>
                  </a:cubicBezTo>
                  <a:lnTo>
                    <a:pt x="7775" y="6711"/>
                  </a:lnTo>
                  <a:cubicBezTo>
                    <a:pt x="7775" y="6615"/>
                    <a:pt x="7704" y="6544"/>
                    <a:pt x="7621" y="6544"/>
                  </a:cubicBezTo>
                  <a:cubicBezTo>
                    <a:pt x="7525" y="6544"/>
                    <a:pt x="7454" y="6615"/>
                    <a:pt x="7454" y="6711"/>
                  </a:cubicBezTo>
                  <a:lnTo>
                    <a:pt x="7454" y="7139"/>
                  </a:lnTo>
                  <a:lnTo>
                    <a:pt x="5311" y="7139"/>
                  </a:lnTo>
                  <a:lnTo>
                    <a:pt x="5311" y="4889"/>
                  </a:lnTo>
                  <a:lnTo>
                    <a:pt x="6466" y="5270"/>
                  </a:lnTo>
                  <a:cubicBezTo>
                    <a:pt x="6882" y="5401"/>
                    <a:pt x="7228" y="5722"/>
                    <a:pt x="7382" y="6139"/>
                  </a:cubicBezTo>
                  <a:cubicBezTo>
                    <a:pt x="7401" y="6212"/>
                    <a:pt x="7461" y="6243"/>
                    <a:pt x="7525" y="6243"/>
                  </a:cubicBezTo>
                  <a:cubicBezTo>
                    <a:pt x="7545" y="6243"/>
                    <a:pt x="7565" y="6240"/>
                    <a:pt x="7585" y="6234"/>
                  </a:cubicBezTo>
                  <a:cubicBezTo>
                    <a:pt x="7680" y="6199"/>
                    <a:pt x="7704" y="6115"/>
                    <a:pt x="7680" y="6020"/>
                  </a:cubicBezTo>
                  <a:cubicBezTo>
                    <a:pt x="7502" y="5520"/>
                    <a:pt x="7085" y="5115"/>
                    <a:pt x="6573" y="4948"/>
                  </a:cubicBezTo>
                  <a:lnTo>
                    <a:pt x="5323" y="4556"/>
                  </a:lnTo>
                  <a:lnTo>
                    <a:pt x="5323" y="4044"/>
                  </a:lnTo>
                  <a:close/>
                  <a:moveTo>
                    <a:pt x="4787" y="9199"/>
                  </a:moveTo>
                  <a:lnTo>
                    <a:pt x="4918" y="9818"/>
                  </a:lnTo>
                  <a:lnTo>
                    <a:pt x="4120" y="9818"/>
                  </a:lnTo>
                  <a:lnTo>
                    <a:pt x="4263" y="9199"/>
                  </a:lnTo>
                  <a:close/>
                  <a:moveTo>
                    <a:pt x="5858" y="10128"/>
                  </a:moveTo>
                  <a:lnTo>
                    <a:pt x="5858" y="10425"/>
                  </a:lnTo>
                  <a:lnTo>
                    <a:pt x="3227" y="10425"/>
                  </a:lnTo>
                  <a:lnTo>
                    <a:pt x="3227" y="10128"/>
                  </a:lnTo>
                  <a:close/>
                  <a:moveTo>
                    <a:pt x="8622" y="1"/>
                  </a:moveTo>
                  <a:cubicBezTo>
                    <a:pt x="8115" y="1"/>
                    <a:pt x="7612" y="175"/>
                    <a:pt x="7216" y="519"/>
                  </a:cubicBezTo>
                  <a:cubicBezTo>
                    <a:pt x="7156" y="579"/>
                    <a:pt x="7144" y="686"/>
                    <a:pt x="7204" y="746"/>
                  </a:cubicBezTo>
                  <a:cubicBezTo>
                    <a:pt x="7237" y="778"/>
                    <a:pt x="7280" y="797"/>
                    <a:pt x="7322" y="797"/>
                  </a:cubicBezTo>
                  <a:cubicBezTo>
                    <a:pt x="7357" y="797"/>
                    <a:pt x="7391" y="784"/>
                    <a:pt x="7418" y="757"/>
                  </a:cubicBezTo>
                  <a:cubicBezTo>
                    <a:pt x="7764" y="464"/>
                    <a:pt x="8195" y="314"/>
                    <a:pt x="8630" y="314"/>
                  </a:cubicBezTo>
                  <a:cubicBezTo>
                    <a:pt x="8989" y="314"/>
                    <a:pt x="9351" y="416"/>
                    <a:pt x="9668" y="626"/>
                  </a:cubicBezTo>
                  <a:cubicBezTo>
                    <a:pt x="10514" y="1186"/>
                    <a:pt x="10752" y="2353"/>
                    <a:pt x="10180" y="3198"/>
                  </a:cubicBezTo>
                  <a:cubicBezTo>
                    <a:pt x="9883" y="3639"/>
                    <a:pt x="9430" y="3925"/>
                    <a:pt x="8930" y="3996"/>
                  </a:cubicBezTo>
                  <a:lnTo>
                    <a:pt x="8883" y="3996"/>
                  </a:lnTo>
                  <a:cubicBezTo>
                    <a:pt x="8799" y="4014"/>
                    <a:pt x="8716" y="4023"/>
                    <a:pt x="8631" y="4023"/>
                  </a:cubicBezTo>
                  <a:cubicBezTo>
                    <a:pt x="8546" y="4023"/>
                    <a:pt x="8460" y="4014"/>
                    <a:pt x="8371" y="3996"/>
                  </a:cubicBezTo>
                  <a:cubicBezTo>
                    <a:pt x="8287" y="3984"/>
                    <a:pt x="8192" y="3972"/>
                    <a:pt x="8109" y="3936"/>
                  </a:cubicBezTo>
                  <a:cubicBezTo>
                    <a:pt x="8099" y="3933"/>
                    <a:pt x="8089" y="3932"/>
                    <a:pt x="8078" y="3932"/>
                  </a:cubicBezTo>
                  <a:cubicBezTo>
                    <a:pt x="8049" y="3932"/>
                    <a:pt x="8019" y="3943"/>
                    <a:pt x="8002" y="3960"/>
                  </a:cubicBezTo>
                  <a:lnTo>
                    <a:pt x="7156" y="4341"/>
                  </a:lnTo>
                  <a:lnTo>
                    <a:pt x="7204" y="3401"/>
                  </a:lnTo>
                  <a:cubicBezTo>
                    <a:pt x="7204" y="3365"/>
                    <a:pt x="7180" y="3329"/>
                    <a:pt x="7168" y="3305"/>
                  </a:cubicBezTo>
                  <a:cubicBezTo>
                    <a:pt x="6680" y="2686"/>
                    <a:pt x="6632" y="1829"/>
                    <a:pt x="7049" y="1174"/>
                  </a:cubicBezTo>
                  <a:cubicBezTo>
                    <a:pt x="7097" y="1103"/>
                    <a:pt x="7085" y="996"/>
                    <a:pt x="7001" y="948"/>
                  </a:cubicBezTo>
                  <a:cubicBezTo>
                    <a:pt x="6976" y="931"/>
                    <a:pt x="6946" y="923"/>
                    <a:pt x="6917" y="923"/>
                  </a:cubicBezTo>
                  <a:cubicBezTo>
                    <a:pt x="6863" y="923"/>
                    <a:pt x="6810" y="949"/>
                    <a:pt x="6787" y="996"/>
                  </a:cubicBezTo>
                  <a:cubicBezTo>
                    <a:pt x="6382" y="1650"/>
                    <a:pt x="6347" y="2448"/>
                    <a:pt x="6692" y="3103"/>
                  </a:cubicBezTo>
                  <a:lnTo>
                    <a:pt x="5858" y="3103"/>
                  </a:lnTo>
                  <a:cubicBezTo>
                    <a:pt x="5858" y="3091"/>
                    <a:pt x="5870" y="3091"/>
                    <a:pt x="5870" y="3079"/>
                  </a:cubicBezTo>
                  <a:cubicBezTo>
                    <a:pt x="6156" y="3043"/>
                    <a:pt x="6382" y="2805"/>
                    <a:pt x="6382" y="2531"/>
                  </a:cubicBezTo>
                  <a:cubicBezTo>
                    <a:pt x="6382" y="2270"/>
                    <a:pt x="6216" y="2067"/>
                    <a:pt x="5978" y="1996"/>
                  </a:cubicBezTo>
                  <a:lnTo>
                    <a:pt x="5978" y="1460"/>
                  </a:lnTo>
                  <a:cubicBezTo>
                    <a:pt x="5978" y="817"/>
                    <a:pt x="5454" y="305"/>
                    <a:pt x="4835" y="305"/>
                  </a:cubicBezTo>
                  <a:lnTo>
                    <a:pt x="4263" y="305"/>
                  </a:lnTo>
                  <a:cubicBezTo>
                    <a:pt x="4227" y="305"/>
                    <a:pt x="4180" y="305"/>
                    <a:pt x="4132" y="329"/>
                  </a:cubicBezTo>
                  <a:cubicBezTo>
                    <a:pt x="3549" y="400"/>
                    <a:pt x="3120" y="888"/>
                    <a:pt x="3120" y="1472"/>
                  </a:cubicBezTo>
                  <a:lnTo>
                    <a:pt x="3120" y="2008"/>
                  </a:lnTo>
                  <a:cubicBezTo>
                    <a:pt x="2894" y="2079"/>
                    <a:pt x="2715" y="2293"/>
                    <a:pt x="2715" y="2543"/>
                  </a:cubicBezTo>
                  <a:cubicBezTo>
                    <a:pt x="2715" y="2829"/>
                    <a:pt x="2941" y="3079"/>
                    <a:pt x="3227" y="3091"/>
                  </a:cubicBezTo>
                  <a:cubicBezTo>
                    <a:pt x="3227" y="3103"/>
                    <a:pt x="3239" y="3103"/>
                    <a:pt x="3239" y="3127"/>
                  </a:cubicBezTo>
                  <a:lnTo>
                    <a:pt x="155" y="3127"/>
                  </a:lnTo>
                  <a:cubicBezTo>
                    <a:pt x="72" y="3127"/>
                    <a:pt x="1" y="3198"/>
                    <a:pt x="1" y="3282"/>
                  </a:cubicBezTo>
                  <a:lnTo>
                    <a:pt x="1" y="9020"/>
                  </a:lnTo>
                  <a:cubicBezTo>
                    <a:pt x="1" y="9104"/>
                    <a:pt x="72" y="9175"/>
                    <a:pt x="155" y="9175"/>
                  </a:cubicBezTo>
                  <a:lnTo>
                    <a:pt x="1441" y="9175"/>
                  </a:lnTo>
                  <a:cubicBezTo>
                    <a:pt x="1525" y="9175"/>
                    <a:pt x="1608" y="9104"/>
                    <a:pt x="1608" y="9020"/>
                  </a:cubicBezTo>
                  <a:cubicBezTo>
                    <a:pt x="1608" y="8925"/>
                    <a:pt x="1525" y="8854"/>
                    <a:pt x="1441" y="8854"/>
                  </a:cubicBezTo>
                  <a:lnTo>
                    <a:pt x="322" y="8854"/>
                  </a:lnTo>
                  <a:lnTo>
                    <a:pt x="322" y="3436"/>
                  </a:lnTo>
                  <a:lnTo>
                    <a:pt x="3418" y="3436"/>
                  </a:lnTo>
                  <a:cubicBezTo>
                    <a:pt x="3489" y="3544"/>
                    <a:pt x="3572" y="3627"/>
                    <a:pt x="3668" y="3722"/>
                  </a:cubicBezTo>
                  <a:lnTo>
                    <a:pt x="739" y="3722"/>
                  </a:lnTo>
                  <a:cubicBezTo>
                    <a:pt x="655" y="3722"/>
                    <a:pt x="572" y="3794"/>
                    <a:pt x="572" y="3877"/>
                  </a:cubicBezTo>
                  <a:lnTo>
                    <a:pt x="572" y="8127"/>
                  </a:lnTo>
                  <a:cubicBezTo>
                    <a:pt x="572" y="8211"/>
                    <a:pt x="655" y="8282"/>
                    <a:pt x="739" y="8282"/>
                  </a:cubicBezTo>
                  <a:lnTo>
                    <a:pt x="8394" y="8282"/>
                  </a:lnTo>
                  <a:cubicBezTo>
                    <a:pt x="8478" y="8282"/>
                    <a:pt x="8549" y="8211"/>
                    <a:pt x="8549" y="8127"/>
                  </a:cubicBezTo>
                  <a:lnTo>
                    <a:pt x="8549" y="4317"/>
                  </a:lnTo>
                  <a:lnTo>
                    <a:pt x="8787" y="4317"/>
                  </a:lnTo>
                  <a:lnTo>
                    <a:pt x="8787" y="8842"/>
                  </a:lnTo>
                  <a:lnTo>
                    <a:pt x="2096" y="8842"/>
                  </a:lnTo>
                  <a:cubicBezTo>
                    <a:pt x="2001" y="8842"/>
                    <a:pt x="1929" y="8913"/>
                    <a:pt x="1929" y="8997"/>
                  </a:cubicBezTo>
                  <a:cubicBezTo>
                    <a:pt x="1929" y="9092"/>
                    <a:pt x="2001" y="9163"/>
                    <a:pt x="2096" y="9163"/>
                  </a:cubicBezTo>
                  <a:lnTo>
                    <a:pt x="3989" y="9163"/>
                  </a:lnTo>
                  <a:lnTo>
                    <a:pt x="3846" y="9794"/>
                  </a:lnTo>
                  <a:lnTo>
                    <a:pt x="3108" y="9794"/>
                  </a:lnTo>
                  <a:cubicBezTo>
                    <a:pt x="3013" y="9794"/>
                    <a:pt x="2941" y="9866"/>
                    <a:pt x="2941" y="9949"/>
                  </a:cubicBezTo>
                  <a:lnTo>
                    <a:pt x="2941" y="10568"/>
                  </a:lnTo>
                  <a:cubicBezTo>
                    <a:pt x="2941" y="10652"/>
                    <a:pt x="3013" y="10723"/>
                    <a:pt x="3108" y="10723"/>
                  </a:cubicBezTo>
                  <a:lnTo>
                    <a:pt x="6049" y="10723"/>
                  </a:lnTo>
                  <a:cubicBezTo>
                    <a:pt x="6144" y="10723"/>
                    <a:pt x="6216" y="10652"/>
                    <a:pt x="6216" y="10568"/>
                  </a:cubicBezTo>
                  <a:lnTo>
                    <a:pt x="6216" y="9973"/>
                  </a:lnTo>
                  <a:cubicBezTo>
                    <a:pt x="6216" y="9878"/>
                    <a:pt x="6144" y="9806"/>
                    <a:pt x="6049" y="9806"/>
                  </a:cubicBezTo>
                  <a:lnTo>
                    <a:pt x="5311" y="9806"/>
                  </a:lnTo>
                  <a:lnTo>
                    <a:pt x="5180" y="9175"/>
                  </a:lnTo>
                  <a:lnTo>
                    <a:pt x="8930" y="9175"/>
                  </a:lnTo>
                  <a:cubicBezTo>
                    <a:pt x="9014" y="9175"/>
                    <a:pt x="9085" y="9104"/>
                    <a:pt x="9085" y="9008"/>
                  </a:cubicBezTo>
                  <a:lnTo>
                    <a:pt x="9085" y="4282"/>
                  </a:lnTo>
                  <a:cubicBezTo>
                    <a:pt x="9621" y="4163"/>
                    <a:pt x="10121" y="3853"/>
                    <a:pt x="10442" y="3353"/>
                  </a:cubicBezTo>
                  <a:cubicBezTo>
                    <a:pt x="11097" y="2377"/>
                    <a:pt x="10835" y="1019"/>
                    <a:pt x="9835" y="365"/>
                  </a:cubicBezTo>
                  <a:cubicBezTo>
                    <a:pt x="9467" y="121"/>
                    <a:pt x="9043" y="1"/>
                    <a:pt x="86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a:off x="1148865" y="3851598"/>
              <a:ext cx="27181" cy="51733"/>
            </a:xfrm>
            <a:custGeom>
              <a:avLst/>
              <a:gdLst/>
              <a:ahLst/>
              <a:cxnLst/>
              <a:rect l="l" t="t" r="r" b="b"/>
              <a:pathLst>
                <a:path w="858" h="1633" extrusionOk="0">
                  <a:moveTo>
                    <a:pt x="179" y="1"/>
                  </a:moveTo>
                  <a:cubicBezTo>
                    <a:pt x="95" y="1"/>
                    <a:pt x="24" y="72"/>
                    <a:pt x="24" y="168"/>
                  </a:cubicBezTo>
                  <a:cubicBezTo>
                    <a:pt x="24" y="251"/>
                    <a:pt x="95" y="322"/>
                    <a:pt x="179" y="322"/>
                  </a:cubicBezTo>
                  <a:lnTo>
                    <a:pt x="274" y="322"/>
                  </a:lnTo>
                  <a:lnTo>
                    <a:pt x="274" y="1311"/>
                  </a:lnTo>
                  <a:lnTo>
                    <a:pt x="167" y="1311"/>
                  </a:lnTo>
                  <a:cubicBezTo>
                    <a:pt x="83" y="1311"/>
                    <a:pt x="0" y="1382"/>
                    <a:pt x="0" y="1477"/>
                  </a:cubicBezTo>
                  <a:cubicBezTo>
                    <a:pt x="0" y="1561"/>
                    <a:pt x="83" y="1632"/>
                    <a:pt x="167" y="1632"/>
                  </a:cubicBezTo>
                  <a:lnTo>
                    <a:pt x="691" y="1632"/>
                  </a:lnTo>
                  <a:cubicBezTo>
                    <a:pt x="774" y="1632"/>
                    <a:pt x="857" y="1561"/>
                    <a:pt x="857" y="1477"/>
                  </a:cubicBezTo>
                  <a:cubicBezTo>
                    <a:pt x="857" y="1358"/>
                    <a:pt x="774" y="1299"/>
                    <a:pt x="691" y="1299"/>
                  </a:cubicBezTo>
                  <a:lnTo>
                    <a:pt x="583" y="1299"/>
                  </a:lnTo>
                  <a:lnTo>
                    <a:pt x="583" y="168"/>
                  </a:lnTo>
                  <a:cubicBezTo>
                    <a:pt x="583" y="72"/>
                    <a:pt x="51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3"/>
            <p:cNvSpPr/>
            <p:nvPr/>
          </p:nvSpPr>
          <p:spPr>
            <a:xfrm>
              <a:off x="1152255" y="3836138"/>
              <a:ext cx="15111" cy="15111"/>
            </a:xfrm>
            <a:custGeom>
              <a:avLst/>
              <a:gdLst/>
              <a:ahLst/>
              <a:cxnLst/>
              <a:rect l="l" t="t" r="r" b="b"/>
              <a:pathLst>
                <a:path w="477" h="477" extrusionOk="0">
                  <a:moveTo>
                    <a:pt x="238" y="1"/>
                  </a:moveTo>
                  <a:cubicBezTo>
                    <a:pt x="107" y="1"/>
                    <a:pt x="0" y="96"/>
                    <a:pt x="0" y="239"/>
                  </a:cubicBezTo>
                  <a:cubicBezTo>
                    <a:pt x="0" y="370"/>
                    <a:pt x="107" y="477"/>
                    <a:pt x="238" y="477"/>
                  </a:cubicBezTo>
                  <a:cubicBezTo>
                    <a:pt x="369" y="477"/>
                    <a:pt x="476" y="370"/>
                    <a:pt x="476" y="239"/>
                  </a:cubicBezTo>
                  <a:cubicBezTo>
                    <a:pt x="476" y="96"/>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3"/>
            <p:cNvSpPr/>
            <p:nvPr/>
          </p:nvSpPr>
          <p:spPr>
            <a:xfrm>
              <a:off x="1022494" y="3867438"/>
              <a:ext cx="19642" cy="29843"/>
            </a:xfrm>
            <a:custGeom>
              <a:avLst/>
              <a:gdLst/>
              <a:ahLst/>
              <a:cxnLst/>
              <a:rect l="l" t="t" r="r" b="b"/>
              <a:pathLst>
                <a:path w="620" h="942" extrusionOk="0">
                  <a:moveTo>
                    <a:pt x="167" y="1"/>
                  </a:moveTo>
                  <a:cubicBezTo>
                    <a:pt x="84" y="1"/>
                    <a:pt x="0" y="84"/>
                    <a:pt x="0" y="168"/>
                  </a:cubicBezTo>
                  <a:lnTo>
                    <a:pt x="0" y="775"/>
                  </a:lnTo>
                  <a:cubicBezTo>
                    <a:pt x="0" y="870"/>
                    <a:pt x="84" y="942"/>
                    <a:pt x="167" y="942"/>
                  </a:cubicBezTo>
                  <a:lnTo>
                    <a:pt x="441" y="942"/>
                  </a:lnTo>
                  <a:cubicBezTo>
                    <a:pt x="524" y="942"/>
                    <a:pt x="596" y="870"/>
                    <a:pt x="596" y="775"/>
                  </a:cubicBezTo>
                  <a:cubicBezTo>
                    <a:pt x="620" y="692"/>
                    <a:pt x="536" y="620"/>
                    <a:pt x="453" y="620"/>
                  </a:cubicBezTo>
                  <a:lnTo>
                    <a:pt x="334" y="620"/>
                  </a:ln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3"/>
          <p:cNvGrpSpPr/>
          <p:nvPr/>
        </p:nvGrpSpPr>
        <p:grpSpPr>
          <a:xfrm>
            <a:off x="4896609" y="4260872"/>
            <a:ext cx="278784" cy="355323"/>
            <a:chOff x="4896609" y="4260872"/>
            <a:chExt cx="278784" cy="355323"/>
          </a:xfrm>
        </p:grpSpPr>
        <p:sp>
          <p:nvSpPr>
            <p:cNvPr id="5753" name="Google Shape;5753;p63"/>
            <p:cNvSpPr/>
            <p:nvPr/>
          </p:nvSpPr>
          <p:spPr>
            <a:xfrm>
              <a:off x="4997700" y="4378151"/>
              <a:ext cx="10201" cy="16252"/>
            </a:xfrm>
            <a:custGeom>
              <a:avLst/>
              <a:gdLst/>
              <a:ahLst/>
              <a:cxnLst/>
              <a:rect l="l" t="t" r="r" b="b"/>
              <a:pathLst>
                <a:path w="322" h="513" extrusionOk="0">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a:off x="5064830" y="4378151"/>
              <a:ext cx="10233" cy="16252"/>
            </a:xfrm>
            <a:custGeom>
              <a:avLst/>
              <a:gdLst/>
              <a:ahLst/>
              <a:cxnLst/>
              <a:rect l="l" t="t" r="r" b="b"/>
              <a:pathLst>
                <a:path w="323" h="513" extrusionOk="0">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a:off x="5013160" y="4417498"/>
              <a:ext cx="46063" cy="15777"/>
            </a:xfrm>
            <a:custGeom>
              <a:avLst/>
              <a:gdLst/>
              <a:ahLst/>
              <a:cxnLst/>
              <a:rect l="l" t="t" r="r" b="b"/>
              <a:pathLst>
                <a:path w="1454" h="498" extrusionOk="0">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a:off x="4896609" y="4260872"/>
              <a:ext cx="278784" cy="355323"/>
            </a:xfrm>
            <a:custGeom>
              <a:avLst/>
              <a:gdLst/>
              <a:ahLst/>
              <a:cxnLst/>
              <a:rect l="l" t="t" r="r" b="b"/>
              <a:pathLst>
                <a:path w="8800" h="11216" extrusionOk="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a:off x="4992030" y="4361203"/>
              <a:ext cx="21923" cy="10581"/>
            </a:xfrm>
            <a:custGeom>
              <a:avLst/>
              <a:gdLst/>
              <a:ahLst/>
              <a:cxnLst/>
              <a:rect l="l" t="t" r="r" b="b"/>
              <a:pathLst>
                <a:path w="692" h="334" extrusionOk="0">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a:off x="5059191" y="4361203"/>
              <a:ext cx="21511" cy="10581"/>
            </a:xfrm>
            <a:custGeom>
              <a:avLst/>
              <a:gdLst/>
              <a:ahLst/>
              <a:cxnLst/>
              <a:rect l="l" t="t" r="r" b="b"/>
              <a:pathLst>
                <a:path w="679" h="334" extrusionOk="0">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3"/>
          <p:cNvGrpSpPr/>
          <p:nvPr/>
        </p:nvGrpSpPr>
        <p:grpSpPr>
          <a:xfrm>
            <a:off x="7598438" y="4266131"/>
            <a:ext cx="260283" cy="345914"/>
            <a:chOff x="7598438" y="4266131"/>
            <a:chExt cx="260283" cy="345914"/>
          </a:xfrm>
        </p:grpSpPr>
        <p:sp>
          <p:nvSpPr>
            <p:cNvPr id="5760" name="Google Shape;5760;p63"/>
            <p:cNvSpPr/>
            <p:nvPr/>
          </p:nvSpPr>
          <p:spPr>
            <a:xfrm>
              <a:off x="7598438" y="4266131"/>
              <a:ext cx="260283" cy="345914"/>
            </a:xfrm>
            <a:custGeom>
              <a:avLst/>
              <a:gdLst/>
              <a:ahLst/>
              <a:cxnLst/>
              <a:rect l="l" t="t" r="r" b="b"/>
              <a:pathLst>
                <a:path w="8216" h="10919" extrusionOk="0">
                  <a:moveTo>
                    <a:pt x="6525" y="3477"/>
                  </a:moveTo>
                  <a:cubicBezTo>
                    <a:pt x="6644" y="3513"/>
                    <a:pt x="6763" y="3525"/>
                    <a:pt x="6882" y="3537"/>
                  </a:cubicBezTo>
                  <a:lnTo>
                    <a:pt x="6882" y="4430"/>
                  </a:lnTo>
                  <a:cubicBezTo>
                    <a:pt x="6882" y="4882"/>
                    <a:pt x="6941" y="5251"/>
                    <a:pt x="7060" y="5549"/>
                  </a:cubicBezTo>
                  <a:cubicBezTo>
                    <a:pt x="7072" y="5597"/>
                    <a:pt x="7072" y="5656"/>
                    <a:pt x="7060" y="5692"/>
                  </a:cubicBezTo>
                  <a:cubicBezTo>
                    <a:pt x="7037" y="5740"/>
                    <a:pt x="7001" y="5775"/>
                    <a:pt x="6953" y="5787"/>
                  </a:cubicBezTo>
                  <a:cubicBezTo>
                    <a:pt x="6608" y="5906"/>
                    <a:pt x="6120" y="6049"/>
                    <a:pt x="5572" y="6156"/>
                  </a:cubicBezTo>
                  <a:cubicBezTo>
                    <a:pt x="6144" y="5728"/>
                    <a:pt x="6525" y="5025"/>
                    <a:pt x="6525" y="4251"/>
                  </a:cubicBezTo>
                  <a:lnTo>
                    <a:pt x="6525" y="3477"/>
                  </a:lnTo>
                  <a:close/>
                  <a:moveTo>
                    <a:pt x="4120" y="334"/>
                  </a:moveTo>
                  <a:cubicBezTo>
                    <a:pt x="5644" y="334"/>
                    <a:pt x="6882" y="1572"/>
                    <a:pt x="6882" y="3096"/>
                  </a:cubicBezTo>
                  <a:lnTo>
                    <a:pt x="6882" y="3239"/>
                  </a:lnTo>
                  <a:cubicBezTo>
                    <a:pt x="6596" y="3192"/>
                    <a:pt x="6322" y="3132"/>
                    <a:pt x="6060" y="3061"/>
                  </a:cubicBezTo>
                  <a:cubicBezTo>
                    <a:pt x="6043" y="3054"/>
                    <a:pt x="6026" y="3051"/>
                    <a:pt x="6010" y="3051"/>
                  </a:cubicBezTo>
                  <a:cubicBezTo>
                    <a:pt x="5937" y="3051"/>
                    <a:pt x="5880" y="3112"/>
                    <a:pt x="5870" y="3180"/>
                  </a:cubicBezTo>
                  <a:cubicBezTo>
                    <a:pt x="5834" y="3263"/>
                    <a:pt x="5894" y="3358"/>
                    <a:pt x="5989" y="3370"/>
                  </a:cubicBezTo>
                  <a:cubicBezTo>
                    <a:pt x="6060" y="3382"/>
                    <a:pt x="6132" y="3418"/>
                    <a:pt x="6203" y="3430"/>
                  </a:cubicBezTo>
                  <a:lnTo>
                    <a:pt x="6203" y="4275"/>
                  </a:lnTo>
                  <a:cubicBezTo>
                    <a:pt x="6191" y="5394"/>
                    <a:pt x="5275" y="6323"/>
                    <a:pt x="4120" y="6323"/>
                  </a:cubicBezTo>
                  <a:cubicBezTo>
                    <a:pt x="2989" y="6323"/>
                    <a:pt x="2060" y="5394"/>
                    <a:pt x="2060" y="4251"/>
                  </a:cubicBezTo>
                  <a:lnTo>
                    <a:pt x="2060" y="3573"/>
                  </a:lnTo>
                  <a:cubicBezTo>
                    <a:pt x="2060" y="3477"/>
                    <a:pt x="1976" y="3406"/>
                    <a:pt x="1893" y="3406"/>
                  </a:cubicBezTo>
                  <a:cubicBezTo>
                    <a:pt x="1798" y="3406"/>
                    <a:pt x="1726" y="3477"/>
                    <a:pt x="1726" y="3573"/>
                  </a:cubicBezTo>
                  <a:lnTo>
                    <a:pt x="1726" y="4251"/>
                  </a:lnTo>
                  <a:cubicBezTo>
                    <a:pt x="1726" y="5025"/>
                    <a:pt x="2096" y="5716"/>
                    <a:pt x="2679" y="6156"/>
                  </a:cubicBezTo>
                  <a:cubicBezTo>
                    <a:pt x="2131" y="6037"/>
                    <a:pt x="1643" y="5906"/>
                    <a:pt x="1298" y="5787"/>
                  </a:cubicBezTo>
                  <a:cubicBezTo>
                    <a:pt x="1250" y="5775"/>
                    <a:pt x="1203" y="5740"/>
                    <a:pt x="1191" y="5692"/>
                  </a:cubicBezTo>
                  <a:cubicBezTo>
                    <a:pt x="1179" y="5656"/>
                    <a:pt x="1179" y="5609"/>
                    <a:pt x="1191" y="5561"/>
                  </a:cubicBezTo>
                  <a:cubicBezTo>
                    <a:pt x="1310" y="5263"/>
                    <a:pt x="1369" y="4882"/>
                    <a:pt x="1369" y="4442"/>
                  </a:cubicBezTo>
                  <a:lnTo>
                    <a:pt x="1369" y="3239"/>
                  </a:lnTo>
                  <a:cubicBezTo>
                    <a:pt x="1405" y="3239"/>
                    <a:pt x="1417" y="3227"/>
                    <a:pt x="1429" y="3227"/>
                  </a:cubicBezTo>
                  <a:cubicBezTo>
                    <a:pt x="1476" y="3216"/>
                    <a:pt x="2417" y="2942"/>
                    <a:pt x="3227" y="2275"/>
                  </a:cubicBezTo>
                  <a:cubicBezTo>
                    <a:pt x="3286" y="2221"/>
                    <a:pt x="3361" y="2195"/>
                    <a:pt x="3435" y="2195"/>
                  </a:cubicBezTo>
                  <a:cubicBezTo>
                    <a:pt x="3509" y="2195"/>
                    <a:pt x="3584" y="2221"/>
                    <a:pt x="3643" y="2275"/>
                  </a:cubicBezTo>
                  <a:cubicBezTo>
                    <a:pt x="3965" y="2513"/>
                    <a:pt x="4501" y="2858"/>
                    <a:pt x="5251" y="3132"/>
                  </a:cubicBezTo>
                  <a:cubicBezTo>
                    <a:pt x="5273" y="3141"/>
                    <a:pt x="5295" y="3144"/>
                    <a:pt x="5315" y="3144"/>
                  </a:cubicBezTo>
                  <a:cubicBezTo>
                    <a:pt x="5382" y="3144"/>
                    <a:pt x="5438" y="3104"/>
                    <a:pt x="5465" y="3049"/>
                  </a:cubicBezTo>
                  <a:cubicBezTo>
                    <a:pt x="5489" y="2954"/>
                    <a:pt x="5453" y="2870"/>
                    <a:pt x="5370" y="2835"/>
                  </a:cubicBezTo>
                  <a:cubicBezTo>
                    <a:pt x="4655" y="2573"/>
                    <a:pt x="4155" y="2239"/>
                    <a:pt x="3858" y="2025"/>
                  </a:cubicBezTo>
                  <a:cubicBezTo>
                    <a:pt x="3735" y="1931"/>
                    <a:pt x="3591" y="1883"/>
                    <a:pt x="3449" y="1883"/>
                  </a:cubicBezTo>
                  <a:cubicBezTo>
                    <a:pt x="3302" y="1883"/>
                    <a:pt x="3157" y="1934"/>
                    <a:pt x="3036" y="2037"/>
                  </a:cubicBezTo>
                  <a:cubicBezTo>
                    <a:pt x="2357" y="2584"/>
                    <a:pt x="1560" y="2870"/>
                    <a:pt x="1381" y="2918"/>
                  </a:cubicBezTo>
                  <a:cubicBezTo>
                    <a:pt x="1476" y="1465"/>
                    <a:pt x="2667" y="334"/>
                    <a:pt x="4120" y="334"/>
                  </a:cubicBezTo>
                  <a:close/>
                  <a:moveTo>
                    <a:pt x="4989" y="6466"/>
                  </a:moveTo>
                  <a:lnTo>
                    <a:pt x="4989" y="6823"/>
                  </a:lnTo>
                  <a:lnTo>
                    <a:pt x="4715" y="7871"/>
                  </a:lnTo>
                  <a:cubicBezTo>
                    <a:pt x="4536" y="7978"/>
                    <a:pt x="4334" y="8014"/>
                    <a:pt x="4120" y="8014"/>
                  </a:cubicBezTo>
                  <a:cubicBezTo>
                    <a:pt x="3917" y="8014"/>
                    <a:pt x="3703" y="7954"/>
                    <a:pt x="3524" y="7871"/>
                  </a:cubicBezTo>
                  <a:lnTo>
                    <a:pt x="3262" y="6823"/>
                  </a:lnTo>
                  <a:lnTo>
                    <a:pt x="3262" y="6466"/>
                  </a:lnTo>
                  <a:cubicBezTo>
                    <a:pt x="3524" y="6573"/>
                    <a:pt x="3822" y="6633"/>
                    <a:pt x="4120" y="6633"/>
                  </a:cubicBezTo>
                  <a:cubicBezTo>
                    <a:pt x="4417" y="6633"/>
                    <a:pt x="4715" y="6573"/>
                    <a:pt x="4989" y="6466"/>
                  </a:cubicBezTo>
                  <a:close/>
                  <a:moveTo>
                    <a:pt x="2619" y="9895"/>
                  </a:moveTo>
                  <a:lnTo>
                    <a:pt x="2619" y="10597"/>
                  </a:lnTo>
                  <a:lnTo>
                    <a:pt x="1226" y="10597"/>
                  </a:lnTo>
                  <a:lnTo>
                    <a:pt x="1226" y="9895"/>
                  </a:lnTo>
                  <a:lnTo>
                    <a:pt x="1762" y="9895"/>
                  </a:lnTo>
                  <a:lnTo>
                    <a:pt x="1762" y="9907"/>
                  </a:lnTo>
                  <a:cubicBezTo>
                    <a:pt x="1762" y="10002"/>
                    <a:pt x="1834" y="10074"/>
                    <a:pt x="1917" y="10074"/>
                  </a:cubicBezTo>
                  <a:cubicBezTo>
                    <a:pt x="2012" y="10074"/>
                    <a:pt x="2084" y="10002"/>
                    <a:pt x="2084" y="9907"/>
                  </a:cubicBezTo>
                  <a:lnTo>
                    <a:pt x="2084" y="9895"/>
                  </a:lnTo>
                  <a:close/>
                  <a:moveTo>
                    <a:pt x="4108" y="1"/>
                  </a:moveTo>
                  <a:cubicBezTo>
                    <a:pt x="2417" y="1"/>
                    <a:pt x="1048" y="1370"/>
                    <a:pt x="1048" y="3061"/>
                  </a:cubicBezTo>
                  <a:lnTo>
                    <a:pt x="1048" y="4430"/>
                  </a:lnTo>
                  <a:cubicBezTo>
                    <a:pt x="1048" y="4942"/>
                    <a:pt x="953" y="5251"/>
                    <a:pt x="881" y="5430"/>
                  </a:cubicBezTo>
                  <a:cubicBezTo>
                    <a:pt x="833" y="5561"/>
                    <a:pt x="833" y="5692"/>
                    <a:pt x="893" y="5811"/>
                  </a:cubicBezTo>
                  <a:cubicBezTo>
                    <a:pt x="953" y="5930"/>
                    <a:pt x="1060" y="6037"/>
                    <a:pt x="1191" y="6085"/>
                  </a:cubicBezTo>
                  <a:cubicBezTo>
                    <a:pt x="1607" y="6216"/>
                    <a:pt x="2238" y="6406"/>
                    <a:pt x="2917" y="6525"/>
                  </a:cubicBezTo>
                  <a:lnTo>
                    <a:pt x="2917" y="6752"/>
                  </a:lnTo>
                  <a:lnTo>
                    <a:pt x="2250" y="7061"/>
                  </a:lnTo>
                  <a:cubicBezTo>
                    <a:pt x="2143" y="7109"/>
                    <a:pt x="2060" y="7216"/>
                    <a:pt x="2024" y="7335"/>
                  </a:cubicBezTo>
                  <a:cubicBezTo>
                    <a:pt x="2012" y="7407"/>
                    <a:pt x="2012" y="7466"/>
                    <a:pt x="2024" y="7537"/>
                  </a:cubicBezTo>
                  <a:lnTo>
                    <a:pt x="786" y="7978"/>
                  </a:lnTo>
                  <a:cubicBezTo>
                    <a:pt x="310" y="8133"/>
                    <a:pt x="0" y="8585"/>
                    <a:pt x="0" y="9085"/>
                  </a:cubicBezTo>
                  <a:lnTo>
                    <a:pt x="0" y="10752"/>
                  </a:lnTo>
                  <a:cubicBezTo>
                    <a:pt x="0" y="10847"/>
                    <a:pt x="71" y="10919"/>
                    <a:pt x="167" y="10919"/>
                  </a:cubicBezTo>
                  <a:cubicBezTo>
                    <a:pt x="250" y="10919"/>
                    <a:pt x="333" y="10847"/>
                    <a:pt x="333" y="10752"/>
                  </a:cubicBezTo>
                  <a:lnTo>
                    <a:pt x="333" y="9085"/>
                  </a:lnTo>
                  <a:cubicBezTo>
                    <a:pt x="333" y="8716"/>
                    <a:pt x="572" y="8395"/>
                    <a:pt x="905" y="8276"/>
                  </a:cubicBezTo>
                  <a:lnTo>
                    <a:pt x="2203" y="7811"/>
                  </a:lnTo>
                  <a:lnTo>
                    <a:pt x="2369" y="8014"/>
                  </a:lnTo>
                  <a:lnTo>
                    <a:pt x="2191" y="8276"/>
                  </a:lnTo>
                  <a:cubicBezTo>
                    <a:pt x="2096" y="8419"/>
                    <a:pt x="2084" y="8597"/>
                    <a:pt x="2143" y="8764"/>
                  </a:cubicBezTo>
                  <a:lnTo>
                    <a:pt x="2512" y="9550"/>
                  </a:lnTo>
                  <a:lnTo>
                    <a:pt x="2024" y="9550"/>
                  </a:lnTo>
                  <a:lnTo>
                    <a:pt x="2024" y="9371"/>
                  </a:lnTo>
                  <a:cubicBezTo>
                    <a:pt x="2024" y="9276"/>
                    <a:pt x="1953" y="9204"/>
                    <a:pt x="1857" y="9204"/>
                  </a:cubicBezTo>
                  <a:cubicBezTo>
                    <a:pt x="1774" y="9204"/>
                    <a:pt x="1703" y="9276"/>
                    <a:pt x="1703" y="9371"/>
                  </a:cubicBezTo>
                  <a:lnTo>
                    <a:pt x="1703" y="9550"/>
                  </a:lnTo>
                  <a:lnTo>
                    <a:pt x="1000" y="9550"/>
                  </a:lnTo>
                  <a:cubicBezTo>
                    <a:pt x="905" y="9550"/>
                    <a:pt x="833" y="9621"/>
                    <a:pt x="833" y="9716"/>
                  </a:cubicBezTo>
                  <a:lnTo>
                    <a:pt x="833" y="10740"/>
                  </a:lnTo>
                  <a:cubicBezTo>
                    <a:pt x="833" y="10836"/>
                    <a:pt x="905" y="10907"/>
                    <a:pt x="1000" y="10907"/>
                  </a:cubicBezTo>
                  <a:lnTo>
                    <a:pt x="2715" y="10907"/>
                  </a:lnTo>
                  <a:cubicBezTo>
                    <a:pt x="2798" y="10907"/>
                    <a:pt x="2869" y="10836"/>
                    <a:pt x="2869" y="10740"/>
                  </a:cubicBezTo>
                  <a:lnTo>
                    <a:pt x="2869" y="10359"/>
                  </a:lnTo>
                  <a:lnTo>
                    <a:pt x="3084" y="10800"/>
                  </a:lnTo>
                  <a:cubicBezTo>
                    <a:pt x="3108" y="10859"/>
                    <a:pt x="3167" y="10895"/>
                    <a:pt x="3227" y="10895"/>
                  </a:cubicBezTo>
                  <a:cubicBezTo>
                    <a:pt x="3262" y="10895"/>
                    <a:pt x="3274" y="10895"/>
                    <a:pt x="3286" y="10871"/>
                  </a:cubicBezTo>
                  <a:cubicBezTo>
                    <a:pt x="3370" y="10847"/>
                    <a:pt x="3405" y="10740"/>
                    <a:pt x="3370" y="10669"/>
                  </a:cubicBezTo>
                  <a:lnTo>
                    <a:pt x="2417" y="8609"/>
                  </a:lnTo>
                  <a:cubicBezTo>
                    <a:pt x="2381" y="8550"/>
                    <a:pt x="2393" y="8490"/>
                    <a:pt x="2429" y="8430"/>
                  </a:cubicBezTo>
                  <a:lnTo>
                    <a:pt x="2667" y="8073"/>
                  </a:lnTo>
                  <a:cubicBezTo>
                    <a:pt x="2715" y="8014"/>
                    <a:pt x="2691" y="7942"/>
                    <a:pt x="2667" y="7895"/>
                  </a:cubicBezTo>
                  <a:lnTo>
                    <a:pt x="2334" y="7454"/>
                  </a:lnTo>
                  <a:cubicBezTo>
                    <a:pt x="2322" y="7418"/>
                    <a:pt x="2322" y="7395"/>
                    <a:pt x="2322" y="7383"/>
                  </a:cubicBezTo>
                  <a:cubicBezTo>
                    <a:pt x="2322" y="7359"/>
                    <a:pt x="2334" y="7335"/>
                    <a:pt x="2369" y="7323"/>
                  </a:cubicBezTo>
                  <a:lnTo>
                    <a:pt x="2953" y="7049"/>
                  </a:lnTo>
                  <a:lnTo>
                    <a:pt x="3286" y="8371"/>
                  </a:lnTo>
                  <a:cubicBezTo>
                    <a:pt x="3316" y="8450"/>
                    <a:pt x="3370" y="8496"/>
                    <a:pt x="3442" y="8496"/>
                  </a:cubicBezTo>
                  <a:cubicBezTo>
                    <a:pt x="3457" y="8496"/>
                    <a:pt x="3472" y="8494"/>
                    <a:pt x="3489" y="8490"/>
                  </a:cubicBezTo>
                  <a:cubicBezTo>
                    <a:pt x="3572" y="8466"/>
                    <a:pt x="3620" y="8383"/>
                    <a:pt x="3608" y="8299"/>
                  </a:cubicBezTo>
                  <a:lnTo>
                    <a:pt x="3584" y="8252"/>
                  </a:lnTo>
                  <a:lnTo>
                    <a:pt x="3584" y="8252"/>
                  </a:lnTo>
                  <a:cubicBezTo>
                    <a:pt x="3751" y="8311"/>
                    <a:pt x="3917" y="8335"/>
                    <a:pt x="4084" y="8335"/>
                  </a:cubicBezTo>
                  <a:cubicBezTo>
                    <a:pt x="4239" y="8335"/>
                    <a:pt x="4405" y="8299"/>
                    <a:pt x="4572" y="8252"/>
                  </a:cubicBezTo>
                  <a:lnTo>
                    <a:pt x="4572" y="8252"/>
                  </a:lnTo>
                  <a:lnTo>
                    <a:pt x="4084" y="10121"/>
                  </a:lnTo>
                  <a:lnTo>
                    <a:pt x="3786" y="9002"/>
                  </a:lnTo>
                  <a:cubicBezTo>
                    <a:pt x="3755" y="8918"/>
                    <a:pt x="3696" y="8881"/>
                    <a:pt x="3618" y="8881"/>
                  </a:cubicBezTo>
                  <a:cubicBezTo>
                    <a:pt x="3607" y="8881"/>
                    <a:pt x="3596" y="8881"/>
                    <a:pt x="3584" y="8883"/>
                  </a:cubicBezTo>
                  <a:cubicBezTo>
                    <a:pt x="3500" y="8907"/>
                    <a:pt x="3453" y="8990"/>
                    <a:pt x="3465" y="9073"/>
                  </a:cubicBezTo>
                  <a:lnTo>
                    <a:pt x="3917" y="10788"/>
                  </a:lnTo>
                  <a:cubicBezTo>
                    <a:pt x="3929" y="10859"/>
                    <a:pt x="4001" y="10907"/>
                    <a:pt x="4060" y="10907"/>
                  </a:cubicBezTo>
                  <a:cubicBezTo>
                    <a:pt x="4143" y="10907"/>
                    <a:pt x="4203" y="10859"/>
                    <a:pt x="4215" y="10788"/>
                  </a:cubicBezTo>
                  <a:lnTo>
                    <a:pt x="5191" y="7061"/>
                  </a:lnTo>
                  <a:lnTo>
                    <a:pt x="5775" y="7335"/>
                  </a:lnTo>
                  <a:cubicBezTo>
                    <a:pt x="5810" y="7347"/>
                    <a:pt x="5822" y="7383"/>
                    <a:pt x="5822" y="7395"/>
                  </a:cubicBezTo>
                  <a:cubicBezTo>
                    <a:pt x="5822" y="7407"/>
                    <a:pt x="5822" y="7430"/>
                    <a:pt x="5810" y="7466"/>
                  </a:cubicBezTo>
                  <a:lnTo>
                    <a:pt x="5477" y="7918"/>
                  </a:lnTo>
                  <a:cubicBezTo>
                    <a:pt x="5429" y="7978"/>
                    <a:pt x="5429" y="8049"/>
                    <a:pt x="5477" y="8097"/>
                  </a:cubicBezTo>
                  <a:lnTo>
                    <a:pt x="5715" y="8454"/>
                  </a:lnTo>
                  <a:cubicBezTo>
                    <a:pt x="5751" y="8514"/>
                    <a:pt x="5763" y="8573"/>
                    <a:pt x="5727" y="8633"/>
                  </a:cubicBezTo>
                  <a:lnTo>
                    <a:pt x="4774" y="10681"/>
                  </a:lnTo>
                  <a:cubicBezTo>
                    <a:pt x="4751" y="10752"/>
                    <a:pt x="4774" y="10859"/>
                    <a:pt x="4858" y="10895"/>
                  </a:cubicBezTo>
                  <a:cubicBezTo>
                    <a:pt x="4870" y="10907"/>
                    <a:pt x="4894" y="10907"/>
                    <a:pt x="4917" y="10907"/>
                  </a:cubicBezTo>
                  <a:cubicBezTo>
                    <a:pt x="4977" y="10907"/>
                    <a:pt x="5036" y="10871"/>
                    <a:pt x="5060" y="10812"/>
                  </a:cubicBezTo>
                  <a:lnTo>
                    <a:pt x="6013" y="8764"/>
                  </a:lnTo>
                  <a:cubicBezTo>
                    <a:pt x="6084" y="8597"/>
                    <a:pt x="6072" y="8419"/>
                    <a:pt x="5965" y="8276"/>
                  </a:cubicBezTo>
                  <a:lnTo>
                    <a:pt x="5786" y="8014"/>
                  </a:lnTo>
                  <a:lnTo>
                    <a:pt x="5953" y="7811"/>
                  </a:lnTo>
                  <a:lnTo>
                    <a:pt x="7251" y="8276"/>
                  </a:lnTo>
                  <a:cubicBezTo>
                    <a:pt x="7596" y="8395"/>
                    <a:pt x="7834" y="8716"/>
                    <a:pt x="7834" y="9085"/>
                  </a:cubicBezTo>
                  <a:lnTo>
                    <a:pt x="7834" y="10752"/>
                  </a:lnTo>
                  <a:cubicBezTo>
                    <a:pt x="7834" y="10847"/>
                    <a:pt x="7906" y="10919"/>
                    <a:pt x="7989" y="10919"/>
                  </a:cubicBezTo>
                  <a:cubicBezTo>
                    <a:pt x="8084" y="10919"/>
                    <a:pt x="8156" y="10847"/>
                    <a:pt x="8156" y="10752"/>
                  </a:cubicBezTo>
                  <a:lnTo>
                    <a:pt x="8156" y="9085"/>
                  </a:lnTo>
                  <a:cubicBezTo>
                    <a:pt x="8215" y="8585"/>
                    <a:pt x="7906" y="8133"/>
                    <a:pt x="7430" y="7978"/>
                  </a:cubicBezTo>
                  <a:lnTo>
                    <a:pt x="6191" y="7537"/>
                  </a:lnTo>
                  <a:cubicBezTo>
                    <a:pt x="6203" y="7478"/>
                    <a:pt x="6203" y="7407"/>
                    <a:pt x="6191" y="7335"/>
                  </a:cubicBezTo>
                  <a:cubicBezTo>
                    <a:pt x="6167" y="7216"/>
                    <a:pt x="6084" y="7121"/>
                    <a:pt x="5965" y="7061"/>
                  </a:cubicBezTo>
                  <a:lnTo>
                    <a:pt x="5298" y="6752"/>
                  </a:lnTo>
                  <a:lnTo>
                    <a:pt x="5298" y="6525"/>
                  </a:lnTo>
                  <a:cubicBezTo>
                    <a:pt x="5989" y="6406"/>
                    <a:pt x="6608" y="6228"/>
                    <a:pt x="7025" y="6085"/>
                  </a:cubicBezTo>
                  <a:cubicBezTo>
                    <a:pt x="7156" y="6037"/>
                    <a:pt x="7263" y="5954"/>
                    <a:pt x="7322" y="5811"/>
                  </a:cubicBezTo>
                  <a:cubicBezTo>
                    <a:pt x="7382" y="5692"/>
                    <a:pt x="7382" y="5549"/>
                    <a:pt x="7334" y="5430"/>
                  </a:cubicBezTo>
                  <a:cubicBezTo>
                    <a:pt x="7263" y="5251"/>
                    <a:pt x="7180" y="4918"/>
                    <a:pt x="7180" y="4430"/>
                  </a:cubicBezTo>
                  <a:lnTo>
                    <a:pt x="7180" y="3061"/>
                  </a:lnTo>
                  <a:cubicBezTo>
                    <a:pt x="7180" y="1370"/>
                    <a:pt x="5810" y="1"/>
                    <a:pt x="4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7686319" y="4368743"/>
              <a:ext cx="21131" cy="10581"/>
            </a:xfrm>
            <a:custGeom>
              <a:avLst/>
              <a:gdLst/>
              <a:ahLst/>
              <a:cxnLst/>
              <a:rect l="l" t="t" r="r" b="b"/>
              <a:pathLst>
                <a:path w="667" h="334" extrusionOk="0">
                  <a:moveTo>
                    <a:pt x="155" y="0"/>
                  </a:moveTo>
                  <a:cubicBezTo>
                    <a:pt x="72" y="0"/>
                    <a:pt x="0" y="72"/>
                    <a:pt x="0" y="167"/>
                  </a:cubicBezTo>
                  <a:cubicBezTo>
                    <a:pt x="0" y="250"/>
                    <a:pt x="72" y="334"/>
                    <a:pt x="155" y="334"/>
                  </a:cubicBezTo>
                  <a:lnTo>
                    <a:pt x="500" y="334"/>
                  </a:lnTo>
                  <a:cubicBezTo>
                    <a:pt x="596" y="334"/>
                    <a:pt x="667" y="250"/>
                    <a:pt x="667" y="167"/>
                  </a:cubicBezTo>
                  <a:cubicBezTo>
                    <a:pt x="667" y="72"/>
                    <a:pt x="59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7751199" y="4368743"/>
              <a:ext cx="21131" cy="10581"/>
            </a:xfrm>
            <a:custGeom>
              <a:avLst/>
              <a:gdLst/>
              <a:ahLst/>
              <a:cxnLst/>
              <a:rect l="l" t="t" r="r" b="b"/>
              <a:pathLst>
                <a:path w="667" h="334" extrusionOk="0">
                  <a:moveTo>
                    <a:pt x="167" y="0"/>
                  </a:moveTo>
                  <a:cubicBezTo>
                    <a:pt x="72" y="0"/>
                    <a:pt x="0" y="72"/>
                    <a:pt x="0" y="167"/>
                  </a:cubicBezTo>
                  <a:cubicBezTo>
                    <a:pt x="0" y="250"/>
                    <a:pt x="72" y="334"/>
                    <a:pt x="167" y="334"/>
                  </a:cubicBezTo>
                  <a:lnTo>
                    <a:pt x="512" y="334"/>
                  </a:lnTo>
                  <a:cubicBezTo>
                    <a:pt x="595" y="334"/>
                    <a:pt x="667" y="250"/>
                    <a:pt x="667" y="167"/>
                  </a:cubicBezTo>
                  <a:cubicBezTo>
                    <a:pt x="667" y="72"/>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7794189" y="4558474"/>
              <a:ext cx="37731" cy="37731"/>
            </a:xfrm>
            <a:custGeom>
              <a:avLst/>
              <a:gdLst/>
              <a:ahLst/>
              <a:cxnLst/>
              <a:rect l="l" t="t" r="r" b="b"/>
              <a:pathLst>
                <a:path w="1191" h="1191" extrusionOk="0">
                  <a:moveTo>
                    <a:pt x="596" y="0"/>
                  </a:moveTo>
                  <a:cubicBezTo>
                    <a:pt x="500" y="0"/>
                    <a:pt x="429" y="72"/>
                    <a:pt x="429" y="155"/>
                  </a:cubicBezTo>
                  <a:lnTo>
                    <a:pt x="429" y="429"/>
                  </a:lnTo>
                  <a:lnTo>
                    <a:pt x="167" y="429"/>
                  </a:lnTo>
                  <a:cubicBezTo>
                    <a:pt x="72" y="429"/>
                    <a:pt x="0" y="500"/>
                    <a:pt x="0" y="595"/>
                  </a:cubicBezTo>
                  <a:cubicBezTo>
                    <a:pt x="0" y="679"/>
                    <a:pt x="72" y="750"/>
                    <a:pt x="167" y="750"/>
                  </a:cubicBezTo>
                  <a:lnTo>
                    <a:pt x="429" y="750"/>
                  </a:lnTo>
                  <a:lnTo>
                    <a:pt x="429" y="1024"/>
                  </a:lnTo>
                  <a:cubicBezTo>
                    <a:pt x="429" y="1107"/>
                    <a:pt x="500" y="1191"/>
                    <a:pt x="596" y="1191"/>
                  </a:cubicBezTo>
                  <a:cubicBezTo>
                    <a:pt x="679" y="1191"/>
                    <a:pt x="762" y="1107"/>
                    <a:pt x="762" y="1024"/>
                  </a:cubicBezTo>
                  <a:lnTo>
                    <a:pt x="762" y="750"/>
                  </a:lnTo>
                  <a:lnTo>
                    <a:pt x="1024" y="750"/>
                  </a:lnTo>
                  <a:cubicBezTo>
                    <a:pt x="1120" y="750"/>
                    <a:pt x="1191" y="679"/>
                    <a:pt x="1191" y="595"/>
                  </a:cubicBezTo>
                  <a:cubicBezTo>
                    <a:pt x="1191" y="500"/>
                    <a:pt x="1120" y="429"/>
                    <a:pt x="1024" y="429"/>
                  </a:cubicBezTo>
                  <a:lnTo>
                    <a:pt x="762" y="429"/>
                  </a:lnTo>
                  <a:lnTo>
                    <a:pt x="762" y="155"/>
                  </a:lnTo>
                  <a:cubicBezTo>
                    <a:pt x="762" y="72"/>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7691197" y="4385343"/>
              <a:ext cx="10613" cy="15492"/>
            </a:xfrm>
            <a:custGeom>
              <a:avLst/>
              <a:gdLst/>
              <a:ahLst/>
              <a:cxnLst/>
              <a:rect l="l" t="t" r="r" b="b"/>
              <a:pathLst>
                <a:path w="335" h="489" extrusionOk="0">
                  <a:moveTo>
                    <a:pt x="168" y="0"/>
                  </a:moveTo>
                  <a:cubicBezTo>
                    <a:pt x="84" y="0"/>
                    <a:pt x="1" y="72"/>
                    <a:pt x="1" y="167"/>
                  </a:cubicBezTo>
                  <a:lnTo>
                    <a:pt x="1" y="322"/>
                  </a:lnTo>
                  <a:cubicBezTo>
                    <a:pt x="1" y="417"/>
                    <a:pt x="84" y="488"/>
                    <a:pt x="168" y="488"/>
                  </a:cubicBezTo>
                  <a:cubicBezTo>
                    <a:pt x="263" y="488"/>
                    <a:pt x="334" y="417"/>
                    <a:pt x="334" y="322"/>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3"/>
            <p:cNvSpPr/>
            <p:nvPr/>
          </p:nvSpPr>
          <p:spPr>
            <a:xfrm>
              <a:off x="7756458" y="4385343"/>
              <a:ext cx="10233" cy="15492"/>
            </a:xfrm>
            <a:custGeom>
              <a:avLst/>
              <a:gdLst/>
              <a:ahLst/>
              <a:cxnLst/>
              <a:rect l="l" t="t" r="r" b="b"/>
              <a:pathLst>
                <a:path w="323" h="489" extrusionOk="0">
                  <a:moveTo>
                    <a:pt x="167" y="0"/>
                  </a:moveTo>
                  <a:cubicBezTo>
                    <a:pt x="72" y="0"/>
                    <a:pt x="1" y="72"/>
                    <a:pt x="1" y="167"/>
                  </a:cubicBezTo>
                  <a:lnTo>
                    <a:pt x="1" y="322"/>
                  </a:lnTo>
                  <a:cubicBezTo>
                    <a:pt x="1" y="417"/>
                    <a:pt x="72" y="488"/>
                    <a:pt x="167" y="488"/>
                  </a:cubicBezTo>
                  <a:cubicBezTo>
                    <a:pt x="251" y="488"/>
                    <a:pt x="322" y="417"/>
                    <a:pt x="322" y="322"/>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3"/>
            <p:cNvSpPr/>
            <p:nvPr/>
          </p:nvSpPr>
          <p:spPr>
            <a:xfrm>
              <a:off x="7699878" y="4415122"/>
              <a:ext cx="58893" cy="32092"/>
            </a:xfrm>
            <a:custGeom>
              <a:avLst/>
              <a:gdLst/>
              <a:ahLst/>
              <a:cxnLst/>
              <a:rect l="l" t="t" r="r" b="b"/>
              <a:pathLst>
                <a:path w="1859" h="1013" extrusionOk="0">
                  <a:moveTo>
                    <a:pt x="1501" y="322"/>
                  </a:moveTo>
                  <a:cubicBezTo>
                    <a:pt x="1430" y="537"/>
                    <a:pt x="1191" y="679"/>
                    <a:pt x="918" y="679"/>
                  </a:cubicBezTo>
                  <a:cubicBezTo>
                    <a:pt x="656" y="679"/>
                    <a:pt x="418" y="537"/>
                    <a:pt x="346" y="322"/>
                  </a:cubicBezTo>
                  <a:close/>
                  <a:moveTo>
                    <a:pt x="168" y="1"/>
                  </a:moveTo>
                  <a:cubicBezTo>
                    <a:pt x="72" y="1"/>
                    <a:pt x="1" y="72"/>
                    <a:pt x="1" y="156"/>
                  </a:cubicBezTo>
                  <a:cubicBezTo>
                    <a:pt x="1" y="620"/>
                    <a:pt x="418" y="1013"/>
                    <a:pt x="918" y="1013"/>
                  </a:cubicBezTo>
                  <a:cubicBezTo>
                    <a:pt x="1430" y="1013"/>
                    <a:pt x="1846" y="632"/>
                    <a:pt x="1846" y="156"/>
                  </a:cubicBezTo>
                  <a:cubicBezTo>
                    <a:pt x="1858" y="72"/>
                    <a:pt x="1787" y="1"/>
                    <a:pt x="1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3"/>
          <p:cNvGrpSpPr/>
          <p:nvPr/>
        </p:nvGrpSpPr>
        <p:grpSpPr>
          <a:xfrm>
            <a:off x="1767069" y="3360146"/>
            <a:ext cx="286324" cy="348163"/>
            <a:chOff x="1767069" y="3360146"/>
            <a:chExt cx="286324" cy="348163"/>
          </a:xfrm>
        </p:grpSpPr>
        <p:sp>
          <p:nvSpPr>
            <p:cNvPr id="5768" name="Google Shape;5768;p63"/>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3"/>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3"/>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3"/>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3"/>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63"/>
          <p:cNvGrpSpPr/>
          <p:nvPr/>
        </p:nvGrpSpPr>
        <p:grpSpPr>
          <a:xfrm>
            <a:off x="7149944" y="4266131"/>
            <a:ext cx="260283" cy="345914"/>
            <a:chOff x="7149944" y="4266131"/>
            <a:chExt cx="260283" cy="345914"/>
          </a:xfrm>
        </p:grpSpPr>
        <p:sp>
          <p:nvSpPr>
            <p:cNvPr id="5776" name="Google Shape;5776;p63"/>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3"/>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3"/>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3"/>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3"/>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3"/>
          <p:cNvGrpSpPr/>
          <p:nvPr/>
        </p:nvGrpSpPr>
        <p:grpSpPr>
          <a:xfrm>
            <a:off x="6695051" y="4259351"/>
            <a:ext cx="270104" cy="360233"/>
            <a:chOff x="6695051" y="4259351"/>
            <a:chExt cx="270104" cy="360233"/>
          </a:xfrm>
        </p:grpSpPr>
        <p:sp>
          <p:nvSpPr>
            <p:cNvPr id="5783" name="Google Shape;5783;p63"/>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3"/>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3"/>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63"/>
          <p:cNvGrpSpPr/>
          <p:nvPr/>
        </p:nvGrpSpPr>
        <p:grpSpPr>
          <a:xfrm>
            <a:off x="8047661" y="4257451"/>
            <a:ext cx="277263" cy="362514"/>
            <a:chOff x="8047661" y="4257451"/>
            <a:chExt cx="277263" cy="362514"/>
          </a:xfrm>
        </p:grpSpPr>
        <p:sp>
          <p:nvSpPr>
            <p:cNvPr id="5788" name="Google Shape;5788;p63"/>
            <p:cNvSpPr/>
            <p:nvPr/>
          </p:nvSpPr>
          <p:spPr>
            <a:xfrm>
              <a:off x="8164211" y="4425418"/>
              <a:ext cx="44542" cy="16157"/>
            </a:xfrm>
            <a:custGeom>
              <a:avLst/>
              <a:gdLst/>
              <a:ahLst/>
              <a:cxnLst/>
              <a:rect l="l" t="t" r="r" b="b"/>
              <a:pathLst>
                <a:path w="1406" h="510" extrusionOk="0">
                  <a:moveTo>
                    <a:pt x="179" y="0"/>
                  </a:moveTo>
                  <a:cubicBezTo>
                    <a:pt x="134" y="0"/>
                    <a:pt x="90" y="15"/>
                    <a:pt x="60" y="45"/>
                  </a:cubicBezTo>
                  <a:cubicBezTo>
                    <a:pt x="0" y="104"/>
                    <a:pt x="0" y="223"/>
                    <a:pt x="60" y="283"/>
                  </a:cubicBezTo>
                  <a:cubicBezTo>
                    <a:pt x="215" y="414"/>
                    <a:pt x="453" y="509"/>
                    <a:pt x="703" y="509"/>
                  </a:cubicBezTo>
                  <a:cubicBezTo>
                    <a:pt x="953" y="509"/>
                    <a:pt x="1203" y="414"/>
                    <a:pt x="1346" y="283"/>
                  </a:cubicBezTo>
                  <a:cubicBezTo>
                    <a:pt x="1405" y="223"/>
                    <a:pt x="1405" y="116"/>
                    <a:pt x="1346" y="45"/>
                  </a:cubicBezTo>
                  <a:cubicBezTo>
                    <a:pt x="1316" y="15"/>
                    <a:pt x="1274" y="0"/>
                    <a:pt x="1231" y="0"/>
                  </a:cubicBezTo>
                  <a:cubicBezTo>
                    <a:pt x="1188" y="0"/>
                    <a:pt x="1143" y="15"/>
                    <a:pt x="1108" y="45"/>
                  </a:cubicBezTo>
                  <a:cubicBezTo>
                    <a:pt x="1048" y="104"/>
                    <a:pt x="893" y="176"/>
                    <a:pt x="703" y="176"/>
                  </a:cubicBezTo>
                  <a:cubicBezTo>
                    <a:pt x="512" y="176"/>
                    <a:pt x="358" y="104"/>
                    <a:pt x="298" y="45"/>
                  </a:cubicBez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3"/>
            <p:cNvSpPr/>
            <p:nvPr/>
          </p:nvSpPr>
          <p:spPr>
            <a:xfrm>
              <a:off x="8141940" y="4575423"/>
              <a:ext cx="10613" cy="43813"/>
            </a:xfrm>
            <a:custGeom>
              <a:avLst/>
              <a:gdLst/>
              <a:ahLst/>
              <a:cxnLst/>
              <a:rect l="l" t="t" r="r" b="b"/>
              <a:pathLst>
                <a:path w="335" h="1383" extrusionOk="0">
                  <a:moveTo>
                    <a:pt x="168" y="1"/>
                  </a:moveTo>
                  <a:cubicBezTo>
                    <a:pt x="84" y="1"/>
                    <a:pt x="1" y="72"/>
                    <a:pt x="1" y="156"/>
                  </a:cubicBezTo>
                  <a:lnTo>
                    <a:pt x="1" y="1215"/>
                  </a:lnTo>
                  <a:cubicBezTo>
                    <a:pt x="1" y="1311"/>
                    <a:pt x="84" y="1382"/>
                    <a:pt x="168" y="1382"/>
                  </a:cubicBezTo>
                  <a:cubicBezTo>
                    <a:pt x="263" y="1382"/>
                    <a:pt x="334" y="1311"/>
                    <a:pt x="334" y="1215"/>
                  </a:cubicBezTo>
                  <a:lnTo>
                    <a:pt x="334" y="156"/>
                  </a:lnTo>
                  <a:cubicBezTo>
                    <a:pt x="334"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8125720" y="4375522"/>
              <a:ext cx="121873" cy="42293"/>
            </a:xfrm>
            <a:custGeom>
              <a:avLst/>
              <a:gdLst/>
              <a:ahLst/>
              <a:cxnLst/>
              <a:rect l="l" t="t" r="r" b="b"/>
              <a:pathLst>
                <a:path w="3847" h="1335" extrusionOk="0">
                  <a:moveTo>
                    <a:pt x="3156" y="322"/>
                  </a:moveTo>
                  <a:cubicBezTo>
                    <a:pt x="3335" y="322"/>
                    <a:pt x="3490" y="477"/>
                    <a:pt x="3490" y="667"/>
                  </a:cubicBezTo>
                  <a:cubicBezTo>
                    <a:pt x="3490" y="775"/>
                    <a:pt x="3454" y="870"/>
                    <a:pt x="3359" y="929"/>
                  </a:cubicBezTo>
                  <a:cubicBezTo>
                    <a:pt x="3302" y="970"/>
                    <a:pt x="3229" y="994"/>
                    <a:pt x="3154" y="994"/>
                  </a:cubicBezTo>
                  <a:cubicBezTo>
                    <a:pt x="3119" y="994"/>
                    <a:pt x="3083" y="988"/>
                    <a:pt x="3049" y="977"/>
                  </a:cubicBezTo>
                  <a:lnTo>
                    <a:pt x="2644" y="834"/>
                  </a:lnTo>
                  <a:cubicBezTo>
                    <a:pt x="2513" y="786"/>
                    <a:pt x="2418" y="655"/>
                    <a:pt x="2418" y="513"/>
                  </a:cubicBezTo>
                  <a:lnTo>
                    <a:pt x="2418" y="322"/>
                  </a:lnTo>
                  <a:lnTo>
                    <a:pt x="2799" y="322"/>
                  </a:lnTo>
                  <a:lnTo>
                    <a:pt x="2799" y="489"/>
                  </a:lnTo>
                  <a:cubicBezTo>
                    <a:pt x="2799" y="572"/>
                    <a:pt x="2870" y="655"/>
                    <a:pt x="2954" y="655"/>
                  </a:cubicBezTo>
                  <a:cubicBezTo>
                    <a:pt x="3049" y="655"/>
                    <a:pt x="3120" y="572"/>
                    <a:pt x="3120" y="489"/>
                  </a:cubicBezTo>
                  <a:lnTo>
                    <a:pt x="3120" y="322"/>
                  </a:lnTo>
                  <a:close/>
                  <a:moveTo>
                    <a:pt x="680" y="310"/>
                  </a:moveTo>
                  <a:lnTo>
                    <a:pt x="680" y="477"/>
                  </a:lnTo>
                  <a:cubicBezTo>
                    <a:pt x="680" y="560"/>
                    <a:pt x="751" y="632"/>
                    <a:pt x="846" y="632"/>
                  </a:cubicBezTo>
                  <a:cubicBezTo>
                    <a:pt x="930" y="632"/>
                    <a:pt x="1013" y="560"/>
                    <a:pt x="1013" y="477"/>
                  </a:cubicBezTo>
                  <a:lnTo>
                    <a:pt x="1013" y="322"/>
                  </a:lnTo>
                  <a:lnTo>
                    <a:pt x="1382" y="322"/>
                  </a:lnTo>
                  <a:lnTo>
                    <a:pt x="1382" y="513"/>
                  </a:lnTo>
                  <a:lnTo>
                    <a:pt x="1394" y="513"/>
                  </a:lnTo>
                  <a:cubicBezTo>
                    <a:pt x="1394" y="655"/>
                    <a:pt x="1311" y="786"/>
                    <a:pt x="1168" y="834"/>
                  </a:cubicBezTo>
                  <a:lnTo>
                    <a:pt x="775" y="977"/>
                  </a:lnTo>
                  <a:cubicBezTo>
                    <a:pt x="734" y="995"/>
                    <a:pt x="691" y="1005"/>
                    <a:pt x="648" y="1005"/>
                  </a:cubicBezTo>
                  <a:cubicBezTo>
                    <a:pt x="580" y="1005"/>
                    <a:pt x="512" y="981"/>
                    <a:pt x="453" y="929"/>
                  </a:cubicBezTo>
                  <a:cubicBezTo>
                    <a:pt x="370" y="870"/>
                    <a:pt x="311" y="775"/>
                    <a:pt x="311" y="655"/>
                  </a:cubicBezTo>
                  <a:cubicBezTo>
                    <a:pt x="311" y="477"/>
                    <a:pt x="453" y="310"/>
                    <a:pt x="656" y="310"/>
                  </a:cubicBezTo>
                  <a:close/>
                  <a:moveTo>
                    <a:pt x="668" y="1"/>
                  </a:moveTo>
                  <a:cubicBezTo>
                    <a:pt x="299" y="1"/>
                    <a:pt x="1" y="298"/>
                    <a:pt x="1" y="667"/>
                  </a:cubicBezTo>
                  <a:cubicBezTo>
                    <a:pt x="1" y="894"/>
                    <a:pt x="96" y="1096"/>
                    <a:pt x="275" y="1215"/>
                  </a:cubicBezTo>
                  <a:cubicBezTo>
                    <a:pt x="394" y="1287"/>
                    <a:pt x="537" y="1334"/>
                    <a:pt x="668" y="1334"/>
                  </a:cubicBezTo>
                  <a:cubicBezTo>
                    <a:pt x="739" y="1334"/>
                    <a:pt x="834" y="1322"/>
                    <a:pt x="906" y="1287"/>
                  </a:cubicBezTo>
                  <a:lnTo>
                    <a:pt x="1311" y="1144"/>
                  </a:lnTo>
                  <a:cubicBezTo>
                    <a:pt x="1561" y="1036"/>
                    <a:pt x="1739" y="798"/>
                    <a:pt x="1739" y="513"/>
                  </a:cubicBezTo>
                  <a:lnTo>
                    <a:pt x="1739" y="322"/>
                  </a:lnTo>
                  <a:lnTo>
                    <a:pt x="2108" y="322"/>
                  </a:lnTo>
                  <a:lnTo>
                    <a:pt x="2108" y="513"/>
                  </a:lnTo>
                  <a:cubicBezTo>
                    <a:pt x="2108" y="798"/>
                    <a:pt x="2287" y="1048"/>
                    <a:pt x="2537" y="1144"/>
                  </a:cubicBezTo>
                  <a:lnTo>
                    <a:pt x="2942" y="1287"/>
                  </a:lnTo>
                  <a:cubicBezTo>
                    <a:pt x="3013" y="1322"/>
                    <a:pt x="3097" y="1334"/>
                    <a:pt x="3180" y="1334"/>
                  </a:cubicBezTo>
                  <a:cubicBezTo>
                    <a:pt x="3311" y="1334"/>
                    <a:pt x="3454" y="1287"/>
                    <a:pt x="3573" y="1215"/>
                  </a:cubicBezTo>
                  <a:cubicBezTo>
                    <a:pt x="3751" y="1096"/>
                    <a:pt x="3847" y="894"/>
                    <a:pt x="3847" y="667"/>
                  </a:cubicBezTo>
                  <a:cubicBezTo>
                    <a:pt x="3835" y="298"/>
                    <a:pt x="3537" y="1"/>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3"/>
            <p:cNvSpPr/>
            <p:nvPr/>
          </p:nvSpPr>
          <p:spPr>
            <a:xfrm>
              <a:off x="8047661" y="4257451"/>
              <a:ext cx="277263" cy="362514"/>
            </a:xfrm>
            <a:custGeom>
              <a:avLst/>
              <a:gdLst/>
              <a:ahLst/>
              <a:cxnLst/>
              <a:rect l="l" t="t" r="r" b="b"/>
              <a:pathLst>
                <a:path w="8752" h="11443" extrusionOk="0">
                  <a:moveTo>
                    <a:pt x="5168" y="370"/>
                  </a:moveTo>
                  <a:cubicBezTo>
                    <a:pt x="6775" y="370"/>
                    <a:pt x="8073" y="1680"/>
                    <a:pt x="8073" y="3275"/>
                  </a:cubicBezTo>
                  <a:cubicBezTo>
                    <a:pt x="8073" y="4394"/>
                    <a:pt x="7430" y="5383"/>
                    <a:pt x="6465" y="5883"/>
                  </a:cubicBezTo>
                  <a:cubicBezTo>
                    <a:pt x="6644" y="5597"/>
                    <a:pt x="6763" y="5287"/>
                    <a:pt x="6811" y="4942"/>
                  </a:cubicBezTo>
                  <a:lnTo>
                    <a:pt x="6894" y="4942"/>
                  </a:lnTo>
                  <a:cubicBezTo>
                    <a:pt x="7227" y="4942"/>
                    <a:pt x="7489" y="4704"/>
                    <a:pt x="7525" y="4394"/>
                  </a:cubicBezTo>
                  <a:cubicBezTo>
                    <a:pt x="7537" y="4228"/>
                    <a:pt x="7478" y="4049"/>
                    <a:pt x="7370" y="3930"/>
                  </a:cubicBezTo>
                  <a:cubicBezTo>
                    <a:pt x="7251" y="3799"/>
                    <a:pt x="7085" y="3740"/>
                    <a:pt x="6930" y="3740"/>
                  </a:cubicBezTo>
                  <a:lnTo>
                    <a:pt x="6656" y="3740"/>
                  </a:lnTo>
                  <a:cubicBezTo>
                    <a:pt x="6549" y="3740"/>
                    <a:pt x="6477" y="3644"/>
                    <a:pt x="6477" y="3561"/>
                  </a:cubicBezTo>
                  <a:lnTo>
                    <a:pt x="6477" y="2680"/>
                  </a:lnTo>
                  <a:cubicBezTo>
                    <a:pt x="6477" y="2394"/>
                    <a:pt x="6239" y="2156"/>
                    <a:pt x="5954" y="2156"/>
                  </a:cubicBezTo>
                  <a:lnTo>
                    <a:pt x="5775" y="2156"/>
                  </a:lnTo>
                  <a:cubicBezTo>
                    <a:pt x="5692" y="2156"/>
                    <a:pt x="5620" y="2227"/>
                    <a:pt x="5620" y="2323"/>
                  </a:cubicBezTo>
                  <a:cubicBezTo>
                    <a:pt x="5620" y="2406"/>
                    <a:pt x="5692" y="2489"/>
                    <a:pt x="5775" y="2489"/>
                  </a:cubicBezTo>
                  <a:lnTo>
                    <a:pt x="5954" y="2489"/>
                  </a:lnTo>
                  <a:cubicBezTo>
                    <a:pt x="6061" y="2489"/>
                    <a:pt x="6132" y="2573"/>
                    <a:pt x="6132" y="2668"/>
                  </a:cubicBezTo>
                  <a:lnTo>
                    <a:pt x="6132" y="3537"/>
                  </a:lnTo>
                  <a:cubicBezTo>
                    <a:pt x="6132" y="3823"/>
                    <a:pt x="6370" y="4061"/>
                    <a:pt x="6656" y="4061"/>
                  </a:cubicBezTo>
                  <a:lnTo>
                    <a:pt x="6930" y="4061"/>
                  </a:lnTo>
                  <a:cubicBezTo>
                    <a:pt x="7001" y="4061"/>
                    <a:pt x="7073" y="4097"/>
                    <a:pt x="7132" y="4156"/>
                  </a:cubicBezTo>
                  <a:cubicBezTo>
                    <a:pt x="7192" y="4216"/>
                    <a:pt x="7204" y="4287"/>
                    <a:pt x="7204" y="4359"/>
                  </a:cubicBezTo>
                  <a:cubicBezTo>
                    <a:pt x="7192" y="4490"/>
                    <a:pt x="7061" y="4597"/>
                    <a:pt x="6906" y="4597"/>
                  </a:cubicBezTo>
                  <a:lnTo>
                    <a:pt x="6835" y="4597"/>
                  </a:lnTo>
                  <a:cubicBezTo>
                    <a:pt x="6835" y="4513"/>
                    <a:pt x="6763" y="4430"/>
                    <a:pt x="6668" y="4430"/>
                  </a:cubicBezTo>
                  <a:cubicBezTo>
                    <a:pt x="6585" y="4430"/>
                    <a:pt x="6513" y="4513"/>
                    <a:pt x="6513" y="4597"/>
                  </a:cubicBezTo>
                  <a:cubicBezTo>
                    <a:pt x="6489" y="5764"/>
                    <a:pt x="5537" y="6704"/>
                    <a:pt x="4382" y="6704"/>
                  </a:cubicBezTo>
                  <a:cubicBezTo>
                    <a:pt x="3215" y="6704"/>
                    <a:pt x="2263" y="5752"/>
                    <a:pt x="2263" y="4585"/>
                  </a:cubicBezTo>
                  <a:cubicBezTo>
                    <a:pt x="2263" y="4490"/>
                    <a:pt x="2191" y="4418"/>
                    <a:pt x="2108" y="4418"/>
                  </a:cubicBezTo>
                  <a:cubicBezTo>
                    <a:pt x="2013" y="4418"/>
                    <a:pt x="1941" y="4490"/>
                    <a:pt x="1941" y="4585"/>
                  </a:cubicBezTo>
                  <a:lnTo>
                    <a:pt x="1941" y="4597"/>
                  </a:lnTo>
                  <a:lnTo>
                    <a:pt x="1846" y="4597"/>
                  </a:lnTo>
                  <a:cubicBezTo>
                    <a:pt x="1774" y="4597"/>
                    <a:pt x="1703" y="4573"/>
                    <a:pt x="1643" y="4513"/>
                  </a:cubicBezTo>
                  <a:cubicBezTo>
                    <a:pt x="1584" y="4454"/>
                    <a:pt x="1572" y="4382"/>
                    <a:pt x="1572" y="4299"/>
                  </a:cubicBezTo>
                  <a:cubicBezTo>
                    <a:pt x="1584" y="4168"/>
                    <a:pt x="1715" y="4061"/>
                    <a:pt x="1870" y="4061"/>
                  </a:cubicBezTo>
                  <a:lnTo>
                    <a:pt x="2108" y="4061"/>
                  </a:lnTo>
                  <a:cubicBezTo>
                    <a:pt x="2382" y="4061"/>
                    <a:pt x="2620" y="3823"/>
                    <a:pt x="2620" y="3537"/>
                  </a:cubicBezTo>
                  <a:lnTo>
                    <a:pt x="2620" y="2668"/>
                  </a:lnTo>
                  <a:cubicBezTo>
                    <a:pt x="2620" y="2561"/>
                    <a:pt x="2715" y="2489"/>
                    <a:pt x="2798" y="2489"/>
                  </a:cubicBezTo>
                  <a:lnTo>
                    <a:pt x="5084" y="2489"/>
                  </a:lnTo>
                  <a:cubicBezTo>
                    <a:pt x="5168" y="2489"/>
                    <a:pt x="5239" y="2406"/>
                    <a:pt x="5239" y="2323"/>
                  </a:cubicBezTo>
                  <a:cubicBezTo>
                    <a:pt x="5239" y="2227"/>
                    <a:pt x="5168" y="2156"/>
                    <a:pt x="5084" y="2156"/>
                  </a:cubicBezTo>
                  <a:lnTo>
                    <a:pt x="2798" y="2156"/>
                  </a:lnTo>
                  <a:cubicBezTo>
                    <a:pt x="2525" y="2156"/>
                    <a:pt x="2286" y="2394"/>
                    <a:pt x="2286" y="2680"/>
                  </a:cubicBezTo>
                  <a:lnTo>
                    <a:pt x="2286" y="3561"/>
                  </a:lnTo>
                  <a:cubicBezTo>
                    <a:pt x="2286" y="3656"/>
                    <a:pt x="2191" y="3740"/>
                    <a:pt x="2108" y="3740"/>
                  </a:cubicBezTo>
                  <a:lnTo>
                    <a:pt x="1870" y="3740"/>
                  </a:lnTo>
                  <a:cubicBezTo>
                    <a:pt x="1536" y="3740"/>
                    <a:pt x="1274" y="3978"/>
                    <a:pt x="1239" y="4287"/>
                  </a:cubicBezTo>
                  <a:cubicBezTo>
                    <a:pt x="1227" y="4454"/>
                    <a:pt x="1286" y="4633"/>
                    <a:pt x="1393" y="4752"/>
                  </a:cubicBezTo>
                  <a:cubicBezTo>
                    <a:pt x="1512" y="4883"/>
                    <a:pt x="1667" y="4942"/>
                    <a:pt x="1834" y="4942"/>
                  </a:cubicBezTo>
                  <a:lnTo>
                    <a:pt x="1953" y="4942"/>
                  </a:lnTo>
                  <a:cubicBezTo>
                    <a:pt x="2001" y="5287"/>
                    <a:pt x="2120" y="5597"/>
                    <a:pt x="2298" y="5883"/>
                  </a:cubicBezTo>
                  <a:cubicBezTo>
                    <a:pt x="1334" y="5406"/>
                    <a:pt x="691" y="4394"/>
                    <a:pt x="691" y="3275"/>
                  </a:cubicBezTo>
                  <a:cubicBezTo>
                    <a:pt x="691" y="1668"/>
                    <a:pt x="2001" y="370"/>
                    <a:pt x="3596" y="370"/>
                  </a:cubicBezTo>
                  <a:close/>
                  <a:moveTo>
                    <a:pt x="5442" y="6799"/>
                  </a:moveTo>
                  <a:lnTo>
                    <a:pt x="5442" y="8157"/>
                  </a:lnTo>
                  <a:cubicBezTo>
                    <a:pt x="5168" y="8466"/>
                    <a:pt x="4787" y="8633"/>
                    <a:pt x="4382" y="8633"/>
                  </a:cubicBezTo>
                  <a:cubicBezTo>
                    <a:pt x="3977" y="8633"/>
                    <a:pt x="3596" y="8454"/>
                    <a:pt x="3322" y="8157"/>
                  </a:cubicBezTo>
                  <a:lnTo>
                    <a:pt x="3322" y="6799"/>
                  </a:lnTo>
                  <a:cubicBezTo>
                    <a:pt x="3656" y="6954"/>
                    <a:pt x="4013" y="7038"/>
                    <a:pt x="4382" y="7038"/>
                  </a:cubicBezTo>
                  <a:cubicBezTo>
                    <a:pt x="4763" y="7038"/>
                    <a:pt x="5120" y="6954"/>
                    <a:pt x="5442" y="6799"/>
                  </a:cubicBezTo>
                  <a:close/>
                  <a:moveTo>
                    <a:pt x="5442" y="8609"/>
                  </a:moveTo>
                  <a:lnTo>
                    <a:pt x="5442" y="9050"/>
                  </a:lnTo>
                  <a:cubicBezTo>
                    <a:pt x="5108" y="9240"/>
                    <a:pt x="4751" y="9335"/>
                    <a:pt x="4382" y="9335"/>
                  </a:cubicBezTo>
                  <a:cubicBezTo>
                    <a:pt x="4013" y="9335"/>
                    <a:pt x="3632" y="9228"/>
                    <a:pt x="3322" y="9050"/>
                  </a:cubicBezTo>
                  <a:lnTo>
                    <a:pt x="3322" y="8609"/>
                  </a:lnTo>
                  <a:cubicBezTo>
                    <a:pt x="3620" y="8847"/>
                    <a:pt x="3989" y="8966"/>
                    <a:pt x="4382" y="8966"/>
                  </a:cubicBezTo>
                  <a:cubicBezTo>
                    <a:pt x="4763" y="8966"/>
                    <a:pt x="5144" y="8824"/>
                    <a:pt x="5442" y="8609"/>
                  </a:cubicBezTo>
                  <a:close/>
                  <a:moveTo>
                    <a:pt x="3596" y="1"/>
                  </a:moveTo>
                  <a:cubicBezTo>
                    <a:pt x="1810" y="1"/>
                    <a:pt x="346" y="1465"/>
                    <a:pt x="346" y="3251"/>
                  </a:cubicBezTo>
                  <a:cubicBezTo>
                    <a:pt x="346" y="4704"/>
                    <a:pt x="1334" y="5990"/>
                    <a:pt x="2727" y="6371"/>
                  </a:cubicBezTo>
                  <a:cubicBezTo>
                    <a:pt x="2798" y="6442"/>
                    <a:pt x="2894" y="6526"/>
                    <a:pt x="2977" y="6585"/>
                  </a:cubicBezTo>
                  <a:lnTo>
                    <a:pt x="2977" y="7192"/>
                  </a:lnTo>
                  <a:cubicBezTo>
                    <a:pt x="2644" y="7264"/>
                    <a:pt x="2382" y="7514"/>
                    <a:pt x="2251" y="7669"/>
                  </a:cubicBezTo>
                  <a:cubicBezTo>
                    <a:pt x="2203" y="7728"/>
                    <a:pt x="2167" y="7788"/>
                    <a:pt x="2144" y="7859"/>
                  </a:cubicBezTo>
                  <a:lnTo>
                    <a:pt x="1001" y="8204"/>
                  </a:lnTo>
                  <a:cubicBezTo>
                    <a:pt x="405" y="8383"/>
                    <a:pt x="0" y="8931"/>
                    <a:pt x="0" y="9538"/>
                  </a:cubicBezTo>
                  <a:lnTo>
                    <a:pt x="0" y="11252"/>
                  </a:lnTo>
                  <a:cubicBezTo>
                    <a:pt x="0" y="11348"/>
                    <a:pt x="84" y="11419"/>
                    <a:pt x="167" y="11419"/>
                  </a:cubicBezTo>
                  <a:cubicBezTo>
                    <a:pt x="250" y="11419"/>
                    <a:pt x="334" y="11348"/>
                    <a:pt x="334" y="11252"/>
                  </a:cubicBezTo>
                  <a:lnTo>
                    <a:pt x="334" y="9538"/>
                  </a:lnTo>
                  <a:cubicBezTo>
                    <a:pt x="334" y="9085"/>
                    <a:pt x="643" y="8645"/>
                    <a:pt x="1084" y="8526"/>
                  </a:cubicBezTo>
                  <a:lnTo>
                    <a:pt x="2144" y="8216"/>
                  </a:lnTo>
                  <a:lnTo>
                    <a:pt x="2251" y="8978"/>
                  </a:lnTo>
                  <a:cubicBezTo>
                    <a:pt x="2263" y="9038"/>
                    <a:pt x="2239" y="9109"/>
                    <a:pt x="2179" y="9157"/>
                  </a:cubicBezTo>
                  <a:lnTo>
                    <a:pt x="1822" y="9419"/>
                  </a:lnTo>
                  <a:cubicBezTo>
                    <a:pt x="1655" y="9538"/>
                    <a:pt x="1584" y="9752"/>
                    <a:pt x="1620" y="9943"/>
                  </a:cubicBezTo>
                  <a:lnTo>
                    <a:pt x="1917" y="11300"/>
                  </a:lnTo>
                  <a:cubicBezTo>
                    <a:pt x="1941" y="11371"/>
                    <a:pt x="2013" y="11431"/>
                    <a:pt x="2084" y="11431"/>
                  </a:cubicBezTo>
                  <a:lnTo>
                    <a:pt x="2120" y="11431"/>
                  </a:lnTo>
                  <a:cubicBezTo>
                    <a:pt x="2203" y="11419"/>
                    <a:pt x="2263" y="11324"/>
                    <a:pt x="2251" y="11240"/>
                  </a:cubicBezTo>
                  <a:lnTo>
                    <a:pt x="1953" y="9883"/>
                  </a:lnTo>
                  <a:cubicBezTo>
                    <a:pt x="1941" y="9812"/>
                    <a:pt x="1965" y="9740"/>
                    <a:pt x="2024" y="9693"/>
                  </a:cubicBezTo>
                  <a:lnTo>
                    <a:pt x="2382" y="9419"/>
                  </a:lnTo>
                  <a:cubicBezTo>
                    <a:pt x="2536" y="9300"/>
                    <a:pt x="2608" y="9121"/>
                    <a:pt x="2596" y="8931"/>
                  </a:cubicBezTo>
                  <a:lnTo>
                    <a:pt x="2477" y="8050"/>
                  </a:lnTo>
                  <a:cubicBezTo>
                    <a:pt x="2465" y="7990"/>
                    <a:pt x="2489" y="7954"/>
                    <a:pt x="2513" y="7907"/>
                  </a:cubicBezTo>
                  <a:cubicBezTo>
                    <a:pt x="2608" y="7800"/>
                    <a:pt x="2786" y="7633"/>
                    <a:pt x="3001" y="7561"/>
                  </a:cubicBezTo>
                  <a:lnTo>
                    <a:pt x="3001" y="9514"/>
                  </a:lnTo>
                  <a:cubicBezTo>
                    <a:pt x="3001" y="9597"/>
                    <a:pt x="3072" y="9681"/>
                    <a:pt x="3156" y="9681"/>
                  </a:cubicBezTo>
                  <a:cubicBezTo>
                    <a:pt x="3251" y="9681"/>
                    <a:pt x="3322" y="9597"/>
                    <a:pt x="3322" y="9514"/>
                  </a:cubicBezTo>
                  <a:lnTo>
                    <a:pt x="3322" y="9443"/>
                  </a:lnTo>
                  <a:cubicBezTo>
                    <a:pt x="3644" y="9597"/>
                    <a:pt x="4025" y="9681"/>
                    <a:pt x="4382" y="9681"/>
                  </a:cubicBezTo>
                  <a:cubicBezTo>
                    <a:pt x="4739" y="9681"/>
                    <a:pt x="5108" y="9586"/>
                    <a:pt x="5430" y="9443"/>
                  </a:cubicBezTo>
                  <a:lnTo>
                    <a:pt x="5430" y="11264"/>
                  </a:lnTo>
                  <a:cubicBezTo>
                    <a:pt x="5430" y="11360"/>
                    <a:pt x="5513" y="11431"/>
                    <a:pt x="5596" y="11431"/>
                  </a:cubicBezTo>
                  <a:cubicBezTo>
                    <a:pt x="5692" y="11431"/>
                    <a:pt x="5763" y="11360"/>
                    <a:pt x="5763" y="11264"/>
                  </a:cubicBezTo>
                  <a:lnTo>
                    <a:pt x="5763" y="7573"/>
                  </a:lnTo>
                  <a:cubicBezTo>
                    <a:pt x="5989" y="7657"/>
                    <a:pt x="6144" y="7811"/>
                    <a:pt x="6239" y="7919"/>
                  </a:cubicBezTo>
                  <a:cubicBezTo>
                    <a:pt x="6263" y="7966"/>
                    <a:pt x="6287" y="8014"/>
                    <a:pt x="6287" y="8073"/>
                  </a:cubicBezTo>
                  <a:lnTo>
                    <a:pt x="6168" y="8943"/>
                  </a:lnTo>
                  <a:cubicBezTo>
                    <a:pt x="6132" y="9145"/>
                    <a:pt x="6204" y="9324"/>
                    <a:pt x="6370" y="9443"/>
                  </a:cubicBezTo>
                  <a:lnTo>
                    <a:pt x="6727" y="9705"/>
                  </a:lnTo>
                  <a:cubicBezTo>
                    <a:pt x="6787" y="9752"/>
                    <a:pt x="6823" y="9824"/>
                    <a:pt x="6799" y="9895"/>
                  </a:cubicBezTo>
                  <a:lnTo>
                    <a:pt x="6501" y="11252"/>
                  </a:lnTo>
                  <a:cubicBezTo>
                    <a:pt x="6489" y="11348"/>
                    <a:pt x="6537" y="11431"/>
                    <a:pt x="6644" y="11443"/>
                  </a:cubicBezTo>
                  <a:lnTo>
                    <a:pt x="6668" y="11443"/>
                  </a:lnTo>
                  <a:cubicBezTo>
                    <a:pt x="6739" y="11443"/>
                    <a:pt x="6823" y="11383"/>
                    <a:pt x="6835" y="11312"/>
                  </a:cubicBezTo>
                  <a:lnTo>
                    <a:pt x="7132" y="9955"/>
                  </a:lnTo>
                  <a:cubicBezTo>
                    <a:pt x="7180" y="9764"/>
                    <a:pt x="7097" y="9562"/>
                    <a:pt x="6942" y="9443"/>
                  </a:cubicBezTo>
                  <a:lnTo>
                    <a:pt x="6585" y="9169"/>
                  </a:lnTo>
                  <a:cubicBezTo>
                    <a:pt x="6525" y="9121"/>
                    <a:pt x="6501" y="9062"/>
                    <a:pt x="6501" y="8990"/>
                  </a:cubicBezTo>
                  <a:lnTo>
                    <a:pt x="6608" y="8228"/>
                  </a:lnTo>
                  <a:lnTo>
                    <a:pt x="7668" y="8550"/>
                  </a:lnTo>
                  <a:cubicBezTo>
                    <a:pt x="8109" y="8681"/>
                    <a:pt x="8430" y="9097"/>
                    <a:pt x="8430" y="9562"/>
                  </a:cubicBezTo>
                  <a:lnTo>
                    <a:pt x="8430" y="11264"/>
                  </a:lnTo>
                  <a:cubicBezTo>
                    <a:pt x="8430" y="11360"/>
                    <a:pt x="8501" y="11431"/>
                    <a:pt x="8585" y="11431"/>
                  </a:cubicBezTo>
                  <a:cubicBezTo>
                    <a:pt x="8680" y="11431"/>
                    <a:pt x="8751" y="11360"/>
                    <a:pt x="8751" y="11264"/>
                  </a:cubicBezTo>
                  <a:lnTo>
                    <a:pt x="8751" y="9562"/>
                  </a:lnTo>
                  <a:cubicBezTo>
                    <a:pt x="8751" y="8931"/>
                    <a:pt x="8335" y="8383"/>
                    <a:pt x="7763" y="8204"/>
                  </a:cubicBezTo>
                  <a:lnTo>
                    <a:pt x="6608" y="7859"/>
                  </a:lnTo>
                  <a:cubicBezTo>
                    <a:pt x="6596" y="7788"/>
                    <a:pt x="6549" y="7728"/>
                    <a:pt x="6513" y="7669"/>
                  </a:cubicBezTo>
                  <a:cubicBezTo>
                    <a:pt x="6370" y="7514"/>
                    <a:pt x="6120" y="7276"/>
                    <a:pt x="5775" y="7192"/>
                  </a:cubicBezTo>
                  <a:lnTo>
                    <a:pt x="5775" y="6585"/>
                  </a:lnTo>
                  <a:cubicBezTo>
                    <a:pt x="5870" y="6526"/>
                    <a:pt x="5954" y="6442"/>
                    <a:pt x="6037" y="6371"/>
                  </a:cubicBezTo>
                  <a:cubicBezTo>
                    <a:pt x="7430" y="5990"/>
                    <a:pt x="8418" y="4704"/>
                    <a:pt x="8418" y="3251"/>
                  </a:cubicBezTo>
                  <a:cubicBezTo>
                    <a:pt x="8418" y="1465"/>
                    <a:pt x="6954"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63"/>
          <p:cNvGrpSpPr/>
          <p:nvPr/>
        </p:nvGrpSpPr>
        <p:grpSpPr>
          <a:xfrm>
            <a:off x="6248078" y="3784468"/>
            <a:ext cx="277263" cy="356115"/>
            <a:chOff x="6248078" y="3784468"/>
            <a:chExt cx="277263" cy="356115"/>
          </a:xfrm>
        </p:grpSpPr>
        <p:sp>
          <p:nvSpPr>
            <p:cNvPr id="5793" name="Google Shape;5793;p63"/>
            <p:cNvSpPr/>
            <p:nvPr/>
          </p:nvSpPr>
          <p:spPr>
            <a:xfrm>
              <a:off x="6337099" y="3874630"/>
              <a:ext cx="43402" cy="43402"/>
            </a:xfrm>
            <a:custGeom>
              <a:avLst/>
              <a:gdLst/>
              <a:ahLst/>
              <a:cxnLst/>
              <a:rect l="l" t="t" r="r" b="b"/>
              <a:pathLst>
                <a:path w="1370" h="1370" extrusionOk="0">
                  <a:moveTo>
                    <a:pt x="691" y="334"/>
                  </a:moveTo>
                  <a:cubicBezTo>
                    <a:pt x="882" y="334"/>
                    <a:pt x="1048" y="488"/>
                    <a:pt x="1048" y="691"/>
                  </a:cubicBezTo>
                  <a:cubicBezTo>
                    <a:pt x="1048" y="881"/>
                    <a:pt x="882" y="1048"/>
                    <a:pt x="691" y="1048"/>
                  </a:cubicBezTo>
                  <a:cubicBezTo>
                    <a:pt x="501" y="1048"/>
                    <a:pt x="334" y="881"/>
                    <a:pt x="334" y="691"/>
                  </a:cubicBezTo>
                  <a:cubicBezTo>
                    <a:pt x="334" y="488"/>
                    <a:pt x="489" y="334"/>
                    <a:pt x="691" y="334"/>
                  </a:cubicBezTo>
                  <a:close/>
                  <a:moveTo>
                    <a:pt x="691" y="0"/>
                  </a:moveTo>
                  <a:cubicBezTo>
                    <a:pt x="298" y="0"/>
                    <a:pt x="1" y="310"/>
                    <a:pt x="1" y="691"/>
                  </a:cubicBezTo>
                  <a:cubicBezTo>
                    <a:pt x="1" y="1072"/>
                    <a:pt x="322" y="1369"/>
                    <a:pt x="691" y="1369"/>
                  </a:cubicBezTo>
                  <a:cubicBezTo>
                    <a:pt x="1072" y="1369"/>
                    <a:pt x="1370" y="1060"/>
                    <a:pt x="1370" y="691"/>
                  </a:cubicBezTo>
                  <a:cubicBezTo>
                    <a:pt x="1370" y="298"/>
                    <a:pt x="106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3"/>
            <p:cNvSpPr/>
            <p:nvPr/>
          </p:nvSpPr>
          <p:spPr>
            <a:xfrm>
              <a:off x="6392919" y="3874630"/>
              <a:ext cx="43402" cy="43402"/>
            </a:xfrm>
            <a:custGeom>
              <a:avLst/>
              <a:gdLst/>
              <a:ahLst/>
              <a:cxnLst/>
              <a:rect l="l" t="t" r="r" b="b"/>
              <a:pathLst>
                <a:path w="1370" h="1370" extrusionOk="0">
                  <a:moveTo>
                    <a:pt x="679" y="334"/>
                  </a:moveTo>
                  <a:cubicBezTo>
                    <a:pt x="882" y="334"/>
                    <a:pt x="1037" y="488"/>
                    <a:pt x="1037" y="691"/>
                  </a:cubicBezTo>
                  <a:cubicBezTo>
                    <a:pt x="1037" y="881"/>
                    <a:pt x="882" y="1048"/>
                    <a:pt x="679" y="1048"/>
                  </a:cubicBezTo>
                  <a:cubicBezTo>
                    <a:pt x="489" y="1048"/>
                    <a:pt x="322" y="881"/>
                    <a:pt x="322" y="691"/>
                  </a:cubicBezTo>
                  <a:cubicBezTo>
                    <a:pt x="322" y="488"/>
                    <a:pt x="489" y="334"/>
                    <a:pt x="679" y="334"/>
                  </a:cubicBezTo>
                  <a:close/>
                  <a:moveTo>
                    <a:pt x="679" y="0"/>
                  </a:moveTo>
                  <a:cubicBezTo>
                    <a:pt x="298" y="0"/>
                    <a:pt x="1" y="310"/>
                    <a:pt x="1" y="691"/>
                  </a:cubicBezTo>
                  <a:cubicBezTo>
                    <a:pt x="1" y="1072"/>
                    <a:pt x="310" y="1369"/>
                    <a:pt x="679" y="1369"/>
                  </a:cubicBezTo>
                  <a:cubicBezTo>
                    <a:pt x="1060" y="1369"/>
                    <a:pt x="1370" y="1060"/>
                    <a:pt x="1370" y="691"/>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3"/>
            <p:cNvSpPr/>
            <p:nvPr/>
          </p:nvSpPr>
          <p:spPr>
            <a:xfrm>
              <a:off x="6381609" y="3913469"/>
              <a:ext cx="10201" cy="15872"/>
            </a:xfrm>
            <a:custGeom>
              <a:avLst/>
              <a:gdLst/>
              <a:ahLst/>
              <a:cxnLst/>
              <a:rect l="l" t="t" r="r" b="b"/>
              <a:pathLst>
                <a:path w="322" h="501" extrusionOk="0">
                  <a:moveTo>
                    <a:pt x="167" y="1"/>
                  </a:moveTo>
                  <a:cubicBezTo>
                    <a:pt x="72" y="1"/>
                    <a:pt x="0" y="72"/>
                    <a:pt x="0" y="155"/>
                  </a:cubicBezTo>
                  <a:lnTo>
                    <a:pt x="0" y="334"/>
                  </a:lnTo>
                  <a:cubicBezTo>
                    <a:pt x="0" y="429"/>
                    <a:pt x="72" y="501"/>
                    <a:pt x="167" y="501"/>
                  </a:cubicBezTo>
                  <a:cubicBezTo>
                    <a:pt x="251" y="501"/>
                    <a:pt x="322" y="429"/>
                    <a:pt x="322" y="334"/>
                  </a:cubicBezTo>
                  <a:lnTo>
                    <a:pt x="322" y="155"/>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3"/>
            <p:cNvSpPr/>
            <p:nvPr/>
          </p:nvSpPr>
          <p:spPr>
            <a:xfrm>
              <a:off x="6248078" y="3784468"/>
              <a:ext cx="277263" cy="356115"/>
            </a:xfrm>
            <a:custGeom>
              <a:avLst/>
              <a:gdLst/>
              <a:ahLst/>
              <a:cxnLst/>
              <a:rect l="l" t="t" r="r" b="b"/>
              <a:pathLst>
                <a:path w="8752" h="11241" extrusionOk="0">
                  <a:moveTo>
                    <a:pt x="5954" y="4751"/>
                  </a:moveTo>
                  <a:lnTo>
                    <a:pt x="5954" y="5335"/>
                  </a:lnTo>
                  <a:cubicBezTo>
                    <a:pt x="5954" y="5561"/>
                    <a:pt x="5823" y="5751"/>
                    <a:pt x="5609" y="5835"/>
                  </a:cubicBezTo>
                  <a:lnTo>
                    <a:pt x="4751" y="6180"/>
                  </a:lnTo>
                  <a:cubicBezTo>
                    <a:pt x="4632" y="6233"/>
                    <a:pt x="4501" y="6260"/>
                    <a:pt x="4369" y="6260"/>
                  </a:cubicBezTo>
                  <a:cubicBezTo>
                    <a:pt x="4236" y="6260"/>
                    <a:pt x="4102" y="6233"/>
                    <a:pt x="3977" y="6180"/>
                  </a:cubicBezTo>
                  <a:lnTo>
                    <a:pt x="3108" y="5835"/>
                  </a:lnTo>
                  <a:cubicBezTo>
                    <a:pt x="2906" y="5751"/>
                    <a:pt x="2775" y="5561"/>
                    <a:pt x="2775" y="5335"/>
                  </a:cubicBezTo>
                  <a:lnTo>
                    <a:pt x="2775" y="4751"/>
                  </a:lnTo>
                  <a:lnTo>
                    <a:pt x="3156" y="4882"/>
                  </a:lnTo>
                  <a:cubicBezTo>
                    <a:pt x="3215" y="5108"/>
                    <a:pt x="3406" y="5275"/>
                    <a:pt x="3668" y="5275"/>
                  </a:cubicBezTo>
                  <a:lnTo>
                    <a:pt x="3680" y="5275"/>
                  </a:lnTo>
                  <a:lnTo>
                    <a:pt x="3680" y="5287"/>
                  </a:lnTo>
                  <a:cubicBezTo>
                    <a:pt x="3680" y="5382"/>
                    <a:pt x="3751" y="5454"/>
                    <a:pt x="3846" y="5454"/>
                  </a:cubicBezTo>
                  <a:cubicBezTo>
                    <a:pt x="3930" y="5454"/>
                    <a:pt x="4001" y="5382"/>
                    <a:pt x="4001" y="5287"/>
                  </a:cubicBezTo>
                  <a:lnTo>
                    <a:pt x="4001" y="5275"/>
                  </a:lnTo>
                  <a:lnTo>
                    <a:pt x="4192" y="5275"/>
                  </a:lnTo>
                  <a:lnTo>
                    <a:pt x="4192" y="5287"/>
                  </a:lnTo>
                  <a:cubicBezTo>
                    <a:pt x="4192" y="5382"/>
                    <a:pt x="4275" y="5454"/>
                    <a:pt x="4358" y="5454"/>
                  </a:cubicBezTo>
                  <a:cubicBezTo>
                    <a:pt x="4454" y="5454"/>
                    <a:pt x="4525" y="5382"/>
                    <a:pt x="4525" y="5287"/>
                  </a:cubicBezTo>
                  <a:lnTo>
                    <a:pt x="4525" y="5275"/>
                  </a:lnTo>
                  <a:lnTo>
                    <a:pt x="4716" y="5275"/>
                  </a:lnTo>
                  <a:lnTo>
                    <a:pt x="4716" y="5287"/>
                  </a:lnTo>
                  <a:cubicBezTo>
                    <a:pt x="4716" y="5382"/>
                    <a:pt x="4787" y="5454"/>
                    <a:pt x="4882" y="5454"/>
                  </a:cubicBezTo>
                  <a:cubicBezTo>
                    <a:pt x="4966" y="5454"/>
                    <a:pt x="5049" y="5382"/>
                    <a:pt x="5049" y="5287"/>
                  </a:cubicBezTo>
                  <a:lnTo>
                    <a:pt x="5049" y="5275"/>
                  </a:lnTo>
                  <a:lnTo>
                    <a:pt x="5061" y="5275"/>
                  </a:lnTo>
                  <a:cubicBezTo>
                    <a:pt x="5299" y="5275"/>
                    <a:pt x="5501" y="5108"/>
                    <a:pt x="5561" y="4882"/>
                  </a:cubicBezTo>
                  <a:lnTo>
                    <a:pt x="5954" y="4751"/>
                  </a:lnTo>
                  <a:close/>
                  <a:moveTo>
                    <a:pt x="4716" y="6537"/>
                  </a:moveTo>
                  <a:lnTo>
                    <a:pt x="4716" y="6882"/>
                  </a:lnTo>
                  <a:lnTo>
                    <a:pt x="4001" y="6882"/>
                  </a:lnTo>
                  <a:lnTo>
                    <a:pt x="4001" y="6537"/>
                  </a:lnTo>
                  <a:cubicBezTo>
                    <a:pt x="4120" y="6573"/>
                    <a:pt x="4239" y="6585"/>
                    <a:pt x="4358" y="6585"/>
                  </a:cubicBezTo>
                  <a:cubicBezTo>
                    <a:pt x="4477" y="6585"/>
                    <a:pt x="4596" y="6573"/>
                    <a:pt x="4716" y="6537"/>
                  </a:cubicBezTo>
                  <a:close/>
                  <a:moveTo>
                    <a:pt x="4739" y="7204"/>
                  </a:moveTo>
                  <a:lnTo>
                    <a:pt x="4739" y="7585"/>
                  </a:lnTo>
                  <a:lnTo>
                    <a:pt x="4001" y="7585"/>
                  </a:lnTo>
                  <a:lnTo>
                    <a:pt x="4001" y="7204"/>
                  </a:lnTo>
                  <a:close/>
                  <a:moveTo>
                    <a:pt x="4358" y="346"/>
                  </a:moveTo>
                  <a:cubicBezTo>
                    <a:pt x="5823" y="346"/>
                    <a:pt x="7013" y="1536"/>
                    <a:pt x="7013" y="3001"/>
                  </a:cubicBezTo>
                  <a:lnTo>
                    <a:pt x="7013" y="4227"/>
                  </a:lnTo>
                  <a:cubicBezTo>
                    <a:pt x="7013" y="4906"/>
                    <a:pt x="6823" y="5501"/>
                    <a:pt x="6442" y="6073"/>
                  </a:cubicBezTo>
                  <a:cubicBezTo>
                    <a:pt x="6109" y="6597"/>
                    <a:pt x="5668" y="7013"/>
                    <a:pt x="5275" y="7382"/>
                  </a:cubicBezTo>
                  <a:cubicBezTo>
                    <a:pt x="5192" y="7466"/>
                    <a:pt x="5132" y="7525"/>
                    <a:pt x="5061" y="7585"/>
                  </a:cubicBezTo>
                  <a:lnTo>
                    <a:pt x="5061" y="6406"/>
                  </a:lnTo>
                  <a:lnTo>
                    <a:pt x="5739" y="6132"/>
                  </a:lnTo>
                  <a:cubicBezTo>
                    <a:pt x="6073" y="6001"/>
                    <a:pt x="6299" y="5692"/>
                    <a:pt x="6299" y="5335"/>
                  </a:cubicBezTo>
                  <a:lnTo>
                    <a:pt x="6299" y="4620"/>
                  </a:lnTo>
                  <a:cubicBezTo>
                    <a:pt x="6501" y="4501"/>
                    <a:pt x="6656" y="4275"/>
                    <a:pt x="6656" y="4025"/>
                  </a:cubicBezTo>
                  <a:lnTo>
                    <a:pt x="6656" y="3001"/>
                  </a:lnTo>
                  <a:cubicBezTo>
                    <a:pt x="6656" y="2441"/>
                    <a:pt x="6442" y="1906"/>
                    <a:pt x="6085" y="1489"/>
                  </a:cubicBezTo>
                  <a:cubicBezTo>
                    <a:pt x="6054" y="1452"/>
                    <a:pt x="6013" y="1434"/>
                    <a:pt x="5969" y="1434"/>
                  </a:cubicBezTo>
                  <a:cubicBezTo>
                    <a:pt x="5929" y="1434"/>
                    <a:pt x="5886" y="1449"/>
                    <a:pt x="5847" y="1477"/>
                  </a:cubicBezTo>
                  <a:cubicBezTo>
                    <a:pt x="5775" y="1536"/>
                    <a:pt x="5775" y="1644"/>
                    <a:pt x="5835" y="1715"/>
                  </a:cubicBezTo>
                  <a:cubicBezTo>
                    <a:pt x="6144" y="2072"/>
                    <a:pt x="6323" y="2537"/>
                    <a:pt x="6323" y="3001"/>
                  </a:cubicBezTo>
                  <a:lnTo>
                    <a:pt x="6323" y="4025"/>
                  </a:lnTo>
                  <a:cubicBezTo>
                    <a:pt x="6323" y="4168"/>
                    <a:pt x="6228" y="4323"/>
                    <a:pt x="6073" y="4370"/>
                  </a:cubicBezTo>
                  <a:lnTo>
                    <a:pt x="5370" y="4608"/>
                  </a:lnTo>
                  <a:cubicBezTo>
                    <a:pt x="5299" y="4632"/>
                    <a:pt x="5251" y="4692"/>
                    <a:pt x="5251" y="4751"/>
                  </a:cubicBezTo>
                  <a:cubicBezTo>
                    <a:pt x="5251" y="4858"/>
                    <a:pt x="5168" y="4942"/>
                    <a:pt x="5061" y="4942"/>
                  </a:cubicBezTo>
                  <a:lnTo>
                    <a:pt x="3668" y="4942"/>
                  </a:lnTo>
                  <a:cubicBezTo>
                    <a:pt x="3561" y="4942"/>
                    <a:pt x="3465" y="4858"/>
                    <a:pt x="3465" y="4751"/>
                  </a:cubicBezTo>
                  <a:cubicBezTo>
                    <a:pt x="3465" y="4680"/>
                    <a:pt x="3430" y="4620"/>
                    <a:pt x="3346" y="4608"/>
                  </a:cubicBezTo>
                  <a:lnTo>
                    <a:pt x="2656" y="4370"/>
                  </a:lnTo>
                  <a:cubicBezTo>
                    <a:pt x="2501" y="4323"/>
                    <a:pt x="2394" y="4168"/>
                    <a:pt x="2394" y="4025"/>
                  </a:cubicBezTo>
                  <a:lnTo>
                    <a:pt x="2394" y="3001"/>
                  </a:lnTo>
                  <a:cubicBezTo>
                    <a:pt x="2394" y="1929"/>
                    <a:pt x="3275" y="1048"/>
                    <a:pt x="4346" y="1048"/>
                  </a:cubicBezTo>
                  <a:cubicBezTo>
                    <a:pt x="4692" y="1048"/>
                    <a:pt x="5037" y="1132"/>
                    <a:pt x="5311" y="1298"/>
                  </a:cubicBezTo>
                  <a:cubicBezTo>
                    <a:pt x="5337" y="1313"/>
                    <a:pt x="5364" y="1320"/>
                    <a:pt x="5391" y="1320"/>
                  </a:cubicBezTo>
                  <a:cubicBezTo>
                    <a:pt x="5449" y="1320"/>
                    <a:pt x="5504" y="1288"/>
                    <a:pt x="5537" y="1239"/>
                  </a:cubicBezTo>
                  <a:cubicBezTo>
                    <a:pt x="5585" y="1167"/>
                    <a:pt x="5549" y="1060"/>
                    <a:pt x="5478" y="1013"/>
                  </a:cubicBezTo>
                  <a:cubicBezTo>
                    <a:pt x="5132" y="822"/>
                    <a:pt x="4739" y="715"/>
                    <a:pt x="4346" y="715"/>
                  </a:cubicBezTo>
                  <a:cubicBezTo>
                    <a:pt x="3096" y="715"/>
                    <a:pt x="2072" y="1727"/>
                    <a:pt x="2072" y="3001"/>
                  </a:cubicBezTo>
                  <a:lnTo>
                    <a:pt x="2072" y="4025"/>
                  </a:lnTo>
                  <a:cubicBezTo>
                    <a:pt x="2072" y="4275"/>
                    <a:pt x="2203" y="4501"/>
                    <a:pt x="2430" y="4620"/>
                  </a:cubicBezTo>
                  <a:lnTo>
                    <a:pt x="2430" y="5335"/>
                  </a:lnTo>
                  <a:cubicBezTo>
                    <a:pt x="2430" y="5692"/>
                    <a:pt x="2632" y="6001"/>
                    <a:pt x="2977" y="6132"/>
                  </a:cubicBezTo>
                  <a:lnTo>
                    <a:pt x="3668" y="6406"/>
                  </a:lnTo>
                  <a:lnTo>
                    <a:pt x="3668" y="7585"/>
                  </a:lnTo>
                  <a:cubicBezTo>
                    <a:pt x="3584" y="7525"/>
                    <a:pt x="3525" y="7442"/>
                    <a:pt x="3453" y="7382"/>
                  </a:cubicBezTo>
                  <a:cubicBezTo>
                    <a:pt x="3072" y="7013"/>
                    <a:pt x="2620" y="6585"/>
                    <a:pt x="2275" y="6073"/>
                  </a:cubicBezTo>
                  <a:cubicBezTo>
                    <a:pt x="1894" y="5501"/>
                    <a:pt x="1715" y="4882"/>
                    <a:pt x="1715" y="4227"/>
                  </a:cubicBezTo>
                  <a:lnTo>
                    <a:pt x="1715" y="3001"/>
                  </a:lnTo>
                  <a:cubicBezTo>
                    <a:pt x="1715" y="1536"/>
                    <a:pt x="2906" y="346"/>
                    <a:pt x="4358" y="346"/>
                  </a:cubicBezTo>
                  <a:close/>
                  <a:moveTo>
                    <a:pt x="4751" y="7906"/>
                  </a:moveTo>
                  <a:lnTo>
                    <a:pt x="4751" y="7918"/>
                  </a:lnTo>
                  <a:lnTo>
                    <a:pt x="4739" y="7918"/>
                  </a:lnTo>
                  <a:cubicBezTo>
                    <a:pt x="4585" y="8085"/>
                    <a:pt x="4466" y="8240"/>
                    <a:pt x="4382" y="8394"/>
                  </a:cubicBezTo>
                  <a:cubicBezTo>
                    <a:pt x="4287" y="8240"/>
                    <a:pt x="4156" y="8085"/>
                    <a:pt x="4025" y="7918"/>
                  </a:cubicBezTo>
                  <a:lnTo>
                    <a:pt x="4025" y="7906"/>
                  </a:lnTo>
                  <a:close/>
                  <a:moveTo>
                    <a:pt x="4382" y="1"/>
                  </a:moveTo>
                  <a:cubicBezTo>
                    <a:pt x="2739" y="1"/>
                    <a:pt x="1406" y="1346"/>
                    <a:pt x="1406" y="2977"/>
                  </a:cubicBezTo>
                  <a:lnTo>
                    <a:pt x="1406" y="4215"/>
                  </a:lnTo>
                  <a:cubicBezTo>
                    <a:pt x="1406" y="5477"/>
                    <a:pt x="2013" y="6347"/>
                    <a:pt x="2668" y="7049"/>
                  </a:cubicBezTo>
                  <a:cubicBezTo>
                    <a:pt x="2549" y="7156"/>
                    <a:pt x="2382" y="7251"/>
                    <a:pt x="2215" y="7311"/>
                  </a:cubicBezTo>
                  <a:lnTo>
                    <a:pt x="882" y="7716"/>
                  </a:lnTo>
                  <a:cubicBezTo>
                    <a:pt x="358" y="7859"/>
                    <a:pt x="1" y="8335"/>
                    <a:pt x="1" y="8871"/>
                  </a:cubicBezTo>
                  <a:lnTo>
                    <a:pt x="1" y="11073"/>
                  </a:lnTo>
                  <a:cubicBezTo>
                    <a:pt x="1" y="11169"/>
                    <a:pt x="72" y="11240"/>
                    <a:pt x="167" y="11240"/>
                  </a:cubicBezTo>
                  <a:cubicBezTo>
                    <a:pt x="251" y="11240"/>
                    <a:pt x="322" y="11169"/>
                    <a:pt x="322" y="11073"/>
                  </a:cubicBezTo>
                  <a:lnTo>
                    <a:pt x="322" y="8871"/>
                  </a:lnTo>
                  <a:cubicBezTo>
                    <a:pt x="322" y="8752"/>
                    <a:pt x="358" y="8633"/>
                    <a:pt x="405" y="8537"/>
                  </a:cubicBezTo>
                  <a:lnTo>
                    <a:pt x="1394" y="9407"/>
                  </a:lnTo>
                  <a:cubicBezTo>
                    <a:pt x="1513" y="9514"/>
                    <a:pt x="1572" y="9668"/>
                    <a:pt x="1572" y="9811"/>
                  </a:cubicBezTo>
                  <a:lnTo>
                    <a:pt x="1572" y="11073"/>
                  </a:lnTo>
                  <a:cubicBezTo>
                    <a:pt x="1572" y="11169"/>
                    <a:pt x="1656" y="11240"/>
                    <a:pt x="1739" y="11240"/>
                  </a:cubicBezTo>
                  <a:cubicBezTo>
                    <a:pt x="1834" y="11240"/>
                    <a:pt x="1906" y="11169"/>
                    <a:pt x="1906" y="11073"/>
                  </a:cubicBezTo>
                  <a:lnTo>
                    <a:pt x="1906" y="9811"/>
                  </a:lnTo>
                  <a:cubicBezTo>
                    <a:pt x="1906" y="9561"/>
                    <a:pt x="1799" y="9323"/>
                    <a:pt x="1608" y="9156"/>
                  </a:cubicBezTo>
                  <a:lnTo>
                    <a:pt x="584" y="8252"/>
                  </a:lnTo>
                  <a:cubicBezTo>
                    <a:pt x="679" y="8144"/>
                    <a:pt x="822" y="8061"/>
                    <a:pt x="965" y="8013"/>
                  </a:cubicBezTo>
                  <a:lnTo>
                    <a:pt x="2310" y="7609"/>
                  </a:lnTo>
                  <a:cubicBezTo>
                    <a:pt x="2525" y="7549"/>
                    <a:pt x="2727" y="7430"/>
                    <a:pt x="2882" y="7263"/>
                  </a:cubicBezTo>
                  <a:cubicBezTo>
                    <a:pt x="3001" y="7382"/>
                    <a:pt x="3120" y="7502"/>
                    <a:pt x="3239" y="7609"/>
                  </a:cubicBezTo>
                  <a:cubicBezTo>
                    <a:pt x="3763" y="8097"/>
                    <a:pt x="4215" y="8537"/>
                    <a:pt x="4215" y="8942"/>
                  </a:cubicBezTo>
                  <a:cubicBezTo>
                    <a:pt x="4215" y="9037"/>
                    <a:pt x="4287" y="9109"/>
                    <a:pt x="4370" y="9109"/>
                  </a:cubicBezTo>
                  <a:cubicBezTo>
                    <a:pt x="4466" y="9109"/>
                    <a:pt x="4537" y="9037"/>
                    <a:pt x="4537" y="8942"/>
                  </a:cubicBezTo>
                  <a:cubicBezTo>
                    <a:pt x="4537" y="8514"/>
                    <a:pt x="4989" y="8097"/>
                    <a:pt x="5501" y="7609"/>
                  </a:cubicBezTo>
                  <a:cubicBezTo>
                    <a:pt x="5620" y="7502"/>
                    <a:pt x="5739" y="7382"/>
                    <a:pt x="5859" y="7263"/>
                  </a:cubicBezTo>
                  <a:cubicBezTo>
                    <a:pt x="6025" y="7430"/>
                    <a:pt x="6216" y="7549"/>
                    <a:pt x="6442" y="7609"/>
                  </a:cubicBezTo>
                  <a:lnTo>
                    <a:pt x="7787" y="8013"/>
                  </a:lnTo>
                  <a:cubicBezTo>
                    <a:pt x="7930" y="8049"/>
                    <a:pt x="8061" y="8133"/>
                    <a:pt x="8168" y="8252"/>
                  </a:cubicBezTo>
                  <a:lnTo>
                    <a:pt x="7144" y="9156"/>
                  </a:lnTo>
                  <a:cubicBezTo>
                    <a:pt x="6954" y="9323"/>
                    <a:pt x="6847" y="9561"/>
                    <a:pt x="6847" y="9811"/>
                  </a:cubicBezTo>
                  <a:lnTo>
                    <a:pt x="6847" y="11073"/>
                  </a:lnTo>
                  <a:cubicBezTo>
                    <a:pt x="6847" y="11169"/>
                    <a:pt x="6918" y="11240"/>
                    <a:pt x="7013" y="11240"/>
                  </a:cubicBezTo>
                  <a:cubicBezTo>
                    <a:pt x="7097" y="11240"/>
                    <a:pt x="7168" y="11169"/>
                    <a:pt x="7168" y="11073"/>
                  </a:cubicBezTo>
                  <a:lnTo>
                    <a:pt x="7168" y="9811"/>
                  </a:lnTo>
                  <a:cubicBezTo>
                    <a:pt x="7168" y="9668"/>
                    <a:pt x="7252" y="9514"/>
                    <a:pt x="7347" y="9407"/>
                  </a:cubicBezTo>
                  <a:lnTo>
                    <a:pt x="8347" y="8537"/>
                  </a:lnTo>
                  <a:cubicBezTo>
                    <a:pt x="8395" y="8633"/>
                    <a:pt x="8418" y="8752"/>
                    <a:pt x="8418" y="8871"/>
                  </a:cubicBezTo>
                  <a:lnTo>
                    <a:pt x="8418" y="11073"/>
                  </a:lnTo>
                  <a:cubicBezTo>
                    <a:pt x="8418" y="11169"/>
                    <a:pt x="8502" y="11240"/>
                    <a:pt x="8585" y="11240"/>
                  </a:cubicBezTo>
                  <a:cubicBezTo>
                    <a:pt x="8680" y="11240"/>
                    <a:pt x="8752" y="11169"/>
                    <a:pt x="8752" y="11073"/>
                  </a:cubicBezTo>
                  <a:lnTo>
                    <a:pt x="8752" y="8871"/>
                  </a:lnTo>
                  <a:cubicBezTo>
                    <a:pt x="8752" y="8359"/>
                    <a:pt x="8395" y="7859"/>
                    <a:pt x="7871" y="7716"/>
                  </a:cubicBezTo>
                  <a:lnTo>
                    <a:pt x="6537" y="7311"/>
                  </a:lnTo>
                  <a:cubicBezTo>
                    <a:pt x="6359" y="7263"/>
                    <a:pt x="6204" y="7180"/>
                    <a:pt x="6085" y="7049"/>
                  </a:cubicBezTo>
                  <a:cubicBezTo>
                    <a:pt x="6740" y="6359"/>
                    <a:pt x="7359" y="5477"/>
                    <a:pt x="7359" y="4215"/>
                  </a:cubicBezTo>
                  <a:lnTo>
                    <a:pt x="7359" y="2977"/>
                  </a:lnTo>
                  <a:cubicBezTo>
                    <a:pt x="7359" y="1346"/>
                    <a:pt x="6013" y="1"/>
                    <a:pt x="4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3"/>
            <p:cNvSpPr/>
            <p:nvPr/>
          </p:nvSpPr>
          <p:spPr>
            <a:xfrm>
              <a:off x="6381609" y="4085840"/>
              <a:ext cx="10201" cy="54743"/>
            </a:xfrm>
            <a:custGeom>
              <a:avLst/>
              <a:gdLst/>
              <a:ahLst/>
              <a:cxnLst/>
              <a:rect l="l" t="t" r="r" b="b"/>
              <a:pathLst>
                <a:path w="322" h="1728" extrusionOk="0">
                  <a:moveTo>
                    <a:pt x="167" y="1"/>
                  </a:moveTo>
                  <a:cubicBezTo>
                    <a:pt x="72" y="1"/>
                    <a:pt x="0" y="72"/>
                    <a:pt x="0" y="167"/>
                  </a:cubicBezTo>
                  <a:lnTo>
                    <a:pt x="0" y="1560"/>
                  </a:lnTo>
                  <a:cubicBezTo>
                    <a:pt x="0" y="1656"/>
                    <a:pt x="72" y="1727"/>
                    <a:pt x="167" y="1727"/>
                  </a:cubicBezTo>
                  <a:cubicBezTo>
                    <a:pt x="251" y="1727"/>
                    <a:pt x="322" y="1656"/>
                    <a:pt x="322" y="15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3"/>
          <p:cNvGrpSpPr/>
          <p:nvPr/>
        </p:nvGrpSpPr>
        <p:grpSpPr>
          <a:xfrm>
            <a:off x="5800725" y="3785989"/>
            <a:ext cx="277644" cy="354594"/>
            <a:chOff x="5800725" y="3785989"/>
            <a:chExt cx="277644" cy="354594"/>
          </a:xfrm>
        </p:grpSpPr>
        <p:sp>
          <p:nvSpPr>
            <p:cNvPr id="5799" name="Google Shape;5799;p63"/>
            <p:cNvSpPr/>
            <p:nvPr/>
          </p:nvSpPr>
          <p:spPr>
            <a:xfrm>
              <a:off x="5901055" y="3896869"/>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3"/>
            <p:cNvSpPr/>
            <p:nvPr/>
          </p:nvSpPr>
          <p:spPr>
            <a:xfrm>
              <a:off x="5968217" y="3896869"/>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3"/>
            <p:cNvSpPr/>
            <p:nvPr/>
          </p:nvSpPr>
          <p:spPr>
            <a:xfrm>
              <a:off x="5916547" y="3935804"/>
              <a:ext cx="45271" cy="16157"/>
            </a:xfrm>
            <a:custGeom>
              <a:avLst/>
              <a:gdLst/>
              <a:ahLst/>
              <a:cxn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3"/>
            <p:cNvSpPr/>
            <p:nvPr/>
          </p:nvSpPr>
          <p:spPr>
            <a:xfrm>
              <a:off x="5895416" y="3879888"/>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5961786" y="3879888"/>
              <a:ext cx="21923" cy="10233"/>
            </a:xfrm>
            <a:custGeom>
              <a:avLst/>
              <a:gdLst/>
              <a:ahLst/>
              <a:cxn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5800725" y="3785989"/>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6012727" y="4085840"/>
              <a:ext cx="37731" cy="37763"/>
            </a:xfrm>
            <a:custGeom>
              <a:avLst/>
              <a:gdLst/>
              <a:ahLst/>
              <a:cxn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3"/>
          <p:cNvGrpSpPr/>
          <p:nvPr/>
        </p:nvGrpSpPr>
        <p:grpSpPr>
          <a:xfrm>
            <a:off x="2206122" y="3360748"/>
            <a:ext cx="308183" cy="347561"/>
            <a:chOff x="2206122" y="3360748"/>
            <a:chExt cx="308183" cy="347561"/>
          </a:xfrm>
        </p:grpSpPr>
        <p:sp>
          <p:nvSpPr>
            <p:cNvPr id="5807" name="Google Shape;5807;p63"/>
            <p:cNvSpPr/>
            <p:nvPr/>
          </p:nvSpPr>
          <p:spPr>
            <a:xfrm>
              <a:off x="2206122" y="3543859"/>
              <a:ext cx="199932" cy="164451"/>
            </a:xfrm>
            <a:custGeom>
              <a:avLst/>
              <a:gdLst/>
              <a:ahLst/>
              <a:cxnLst/>
              <a:rect l="l" t="t" r="r" b="b"/>
              <a:pathLst>
                <a:path w="6311" h="5191" extrusionOk="0">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3"/>
            <p:cNvSpPr/>
            <p:nvPr/>
          </p:nvSpPr>
          <p:spPr>
            <a:xfrm>
              <a:off x="2216291" y="3360748"/>
              <a:ext cx="298014" cy="312872"/>
            </a:xfrm>
            <a:custGeom>
              <a:avLst/>
              <a:gdLst/>
              <a:ahLst/>
              <a:cxnLst/>
              <a:rect l="l" t="t" r="r" b="b"/>
              <a:pathLst>
                <a:path w="9407" h="9876" extrusionOk="0">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2392812" y="3401615"/>
              <a:ext cx="83033" cy="80372"/>
            </a:xfrm>
            <a:custGeom>
              <a:avLst/>
              <a:gdLst/>
              <a:ahLst/>
              <a:cxnLst/>
              <a:rect l="l" t="t" r="r" b="b"/>
              <a:pathLst>
                <a:path w="2621" h="2537" extrusionOk="0">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3"/>
            <p:cNvSpPr/>
            <p:nvPr/>
          </p:nvSpPr>
          <p:spPr>
            <a:xfrm>
              <a:off x="2229502" y="3535147"/>
              <a:ext cx="201833" cy="94723"/>
            </a:xfrm>
            <a:custGeom>
              <a:avLst/>
              <a:gdLst/>
              <a:ahLst/>
              <a:cxnLst/>
              <a:rect l="l" t="t" r="r" b="b"/>
              <a:pathLst>
                <a:path w="6371" h="2990" extrusionOk="0">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3"/>
            <p:cNvSpPr/>
            <p:nvPr/>
          </p:nvSpPr>
          <p:spPr>
            <a:xfrm>
              <a:off x="2236281" y="3609215"/>
              <a:ext cx="81893" cy="38364"/>
            </a:xfrm>
            <a:custGeom>
              <a:avLst/>
              <a:gdLst/>
              <a:ahLst/>
              <a:cxnLst/>
              <a:rect l="l" t="t" r="r" b="b"/>
              <a:pathLst>
                <a:path w="2585" h="1211" extrusionOk="0">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63"/>
          <p:cNvGrpSpPr/>
          <p:nvPr/>
        </p:nvGrpSpPr>
        <p:grpSpPr>
          <a:xfrm>
            <a:off x="5353403" y="3785609"/>
            <a:ext cx="277992" cy="354974"/>
            <a:chOff x="5353403" y="3785609"/>
            <a:chExt cx="277992" cy="354974"/>
          </a:xfrm>
        </p:grpSpPr>
        <p:sp>
          <p:nvSpPr>
            <p:cNvPr id="5813" name="Google Shape;5813;p63"/>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3"/>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3"/>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3"/>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3"/>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3"/>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3"/>
          <p:cNvGrpSpPr/>
          <p:nvPr/>
        </p:nvGrpSpPr>
        <p:grpSpPr>
          <a:xfrm>
            <a:off x="4896229" y="3785989"/>
            <a:ext cx="278784" cy="354594"/>
            <a:chOff x="4896229" y="3785989"/>
            <a:chExt cx="278784" cy="354594"/>
          </a:xfrm>
        </p:grpSpPr>
        <p:sp>
          <p:nvSpPr>
            <p:cNvPr id="5820" name="Google Shape;5820;p63"/>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3"/>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3"/>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3"/>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3"/>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3"/>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3"/>
          <p:cNvGrpSpPr/>
          <p:nvPr/>
        </p:nvGrpSpPr>
        <p:grpSpPr>
          <a:xfrm>
            <a:off x="7592387" y="3787858"/>
            <a:ext cx="273874" cy="351204"/>
            <a:chOff x="7592387" y="3787858"/>
            <a:chExt cx="273874" cy="351204"/>
          </a:xfrm>
        </p:grpSpPr>
        <p:sp>
          <p:nvSpPr>
            <p:cNvPr id="5827" name="Google Shape;5827;p63"/>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3"/>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3"/>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63"/>
          <p:cNvGrpSpPr/>
          <p:nvPr/>
        </p:nvGrpSpPr>
        <p:grpSpPr>
          <a:xfrm>
            <a:off x="7145794" y="3787858"/>
            <a:ext cx="274254" cy="350444"/>
            <a:chOff x="7145794" y="3787858"/>
            <a:chExt cx="274254" cy="350444"/>
          </a:xfrm>
        </p:grpSpPr>
        <p:sp>
          <p:nvSpPr>
            <p:cNvPr id="5832" name="Google Shape;5832;p63"/>
            <p:cNvSpPr/>
            <p:nvPr/>
          </p:nvSpPr>
          <p:spPr>
            <a:xfrm>
              <a:off x="7247265"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3"/>
            <p:cNvSpPr/>
            <p:nvPr/>
          </p:nvSpPr>
          <p:spPr>
            <a:xfrm>
              <a:off x="7307616"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3"/>
            <p:cNvSpPr/>
            <p:nvPr/>
          </p:nvSpPr>
          <p:spPr>
            <a:xfrm>
              <a:off x="7145794" y="3787858"/>
              <a:ext cx="274254" cy="350444"/>
            </a:xfrm>
            <a:custGeom>
              <a:avLst/>
              <a:gdLst/>
              <a:ahLst/>
              <a:cxnLst/>
              <a:rect l="l" t="t" r="r" b="b"/>
              <a:pathLst>
                <a:path w="8657" h="11062" extrusionOk="0">
                  <a:moveTo>
                    <a:pt x="2775" y="882"/>
                  </a:moveTo>
                  <a:lnTo>
                    <a:pt x="2775" y="2596"/>
                  </a:lnTo>
                  <a:lnTo>
                    <a:pt x="1894" y="2596"/>
                  </a:lnTo>
                  <a:cubicBezTo>
                    <a:pt x="1917" y="1906"/>
                    <a:pt x="2263" y="1299"/>
                    <a:pt x="2775" y="882"/>
                  </a:cubicBezTo>
                  <a:close/>
                  <a:moveTo>
                    <a:pt x="4299" y="334"/>
                  </a:moveTo>
                  <a:cubicBezTo>
                    <a:pt x="4751" y="334"/>
                    <a:pt x="5168" y="453"/>
                    <a:pt x="5525" y="656"/>
                  </a:cubicBezTo>
                  <a:lnTo>
                    <a:pt x="5525" y="1727"/>
                  </a:lnTo>
                  <a:cubicBezTo>
                    <a:pt x="5525" y="1822"/>
                    <a:pt x="5596" y="1894"/>
                    <a:pt x="5692" y="1894"/>
                  </a:cubicBezTo>
                  <a:cubicBezTo>
                    <a:pt x="5775" y="1894"/>
                    <a:pt x="5847" y="1822"/>
                    <a:pt x="5847" y="1727"/>
                  </a:cubicBezTo>
                  <a:lnTo>
                    <a:pt x="5847" y="894"/>
                  </a:lnTo>
                  <a:cubicBezTo>
                    <a:pt x="6358" y="1310"/>
                    <a:pt x="6680" y="1918"/>
                    <a:pt x="6728" y="2608"/>
                  </a:cubicBezTo>
                  <a:lnTo>
                    <a:pt x="5847" y="2608"/>
                  </a:lnTo>
                  <a:lnTo>
                    <a:pt x="5847" y="2430"/>
                  </a:lnTo>
                  <a:cubicBezTo>
                    <a:pt x="5847" y="2334"/>
                    <a:pt x="5775" y="2263"/>
                    <a:pt x="5692" y="2263"/>
                  </a:cubicBezTo>
                  <a:cubicBezTo>
                    <a:pt x="5596" y="2263"/>
                    <a:pt x="5525" y="2334"/>
                    <a:pt x="5525" y="2430"/>
                  </a:cubicBezTo>
                  <a:lnTo>
                    <a:pt x="5525" y="2608"/>
                  </a:lnTo>
                  <a:lnTo>
                    <a:pt x="3084" y="2608"/>
                  </a:lnTo>
                  <a:lnTo>
                    <a:pt x="3084" y="656"/>
                  </a:lnTo>
                  <a:cubicBezTo>
                    <a:pt x="3441" y="453"/>
                    <a:pt x="3858" y="334"/>
                    <a:pt x="4299" y="334"/>
                  </a:cubicBezTo>
                  <a:close/>
                  <a:moveTo>
                    <a:pt x="4501" y="2918"/>
                  </a:moveTo>
                  <a:lnTo>
                    <a:pt x="4501" y="3632"/>
                  </a:lnTo>
                  <a:lnTo>
                    <a:pt x="4120" y="3632"/>
                  </a:lnTo>
                  <a:lnTo>
                    <a:pt x="4120" y="3620"/>
                  </a:lnTo>
                  <a:lnTo>
                    <a:pt x="4120" y="2918"/>
                  </a:lnTo>
                  <a:close/>
                  <a:moveTo>
                    <a:pt x="3799" y="2918"/>
                  </a:moveTo>
                  <a:lnTo>
                    <a:pt x="3799" y="3620"/>
                  </a:lnTo>
                  <a:cubicBezTo>
                    <a:pt x="3799" y="3799"/>
                    <a:pt x="3703" y="3966"/>
                    <a:pt x="3549" y="4037"/>
                  </a:cubicBezTo>
                  <a:cubicBezTo>
                    <a:pt x="3476" y="4073"/>
                    <a:pt x="3400" y="4092"/>
                    <a:pt x="3326" y="4092"/>
                  </a:cubicBezTo>
                  <a:cubicBezTo>
                    <a:pt x="3230" y="4092"/>
                    <a:pt x="3136" y="4062"/>
                    <a:pt x="3049" y="4001"/>
                  </a:cubicBezTo>
                  <a:lnTo>
                    <a:pt x="1858" y="3180"/>
                  </a:lnTo>
                  <a:lnTo>
                    <a:pt x="1858" y="2918"/>
                  </a:lnTo>
                  <a:close/>
                  <a:moveTo>
                    <a:pt x="6739" y="2918"/>
                  </a:moveTo>
                  <a:lnTo>
                    <a:pt x="6739" y="3180"/>
                  </a:lnTo>
                  <a:lnTo>
                    <a:pt x="5549" y="4001"/>
                  </a:lnTo>
                  <a:cubicBezTo>
                    <a:pt x="5468" y="4062"/>
                    <a:pt x="5377" y="4092"/>
                    <a:pt x="5282" y="4092"/>
                  </a:cubicBezTo>
                  <a:cubicBezTo>
                    <a:pt x="5209" y="4092"/>
                    <a:pt x="5134" y="4073"/>
                    <a:pt x="5061" y="4037"/>
                  </a:cubicBezTo>
                  <a:cubicBezTo>
                    <a:pt x="4894" y="3942"/>
                    <a:pt x="4811" y="3799"/>
                    <a:pt x="4811" y="3620"/>
                  </a:cubicBezTo>
                  <a:lnTo>
                    <a:pt x="4811" y="2918"/>
                  </a:lnTo>
                  <a:close/>
                  <a:moveTo>
                    <a:pt x="6906" y="3465"/>
                  </a:moveTo>
                  <a:cubicBezTo>
                    <a:pt x="7001" y="3513"/>
                    <a:pt x="7073" y="3585"/>
                    <a:pt x="7073" y="3692"/>
                  </a:cubicBezTo>
                  <a:cubicBezTo>
                    <a:pt x="7085" y="3763"/>
                    <a:pt x="7061" y="3846"/>
                    <a:pt x="7001" y="3906"/>
                  </a:cubicBezTo>
                  <a:cubicBezTo>
                    <a:pt x="6954" y="3966"/>
                    <a:pt x="6882" y="3989"/>
                    <a:pt x="6787" y="3989"/>
                  </a:cubicBezTo>
                  <a:lnTo>
                    <a:pt x="6680" y="3989"/>
                  </a:lnTo>
                  <a:lnTo>
                    <a:pt x="6680" y="3977"/>
                  </a:lnTo>
                  <a:cubicBezTo>
                    <a:pt x="6680" y="3882"/>
                    <a:pt x="6609" y="3811"/>
                    <a:pt x="6525" y="3811"/>
                  </a:cubicBezTo>
                  <a:cubicBezTo>
                    <a:pt x="6430" y="3811"/>
                    <a:pt x="6358" y="3882"/>
                    <a:pt x="6358" y="3977"/>
                  </a:cubicBezTo>
                  <a:cubicBezTo>
                    <a:pt x="6406" y="5120"/>
                    <a:pt x="5466" y="6061"/>
                    <a:pt x="4323" y="6061"/>
                  </a:cubicBezTo>
                  <a:cubicBezTo>
                    <a:pt x="3168" y="6061"/>
                    <a:pt x="2239" y="5120"/>
                    <a:pt x="2239" y="3977"/>
                  </a:cubicBezTo>
                  <a:cubicBezTo>
                    <a:pt x="2239" y="3882"/>
                    <a:pt x="2156" y="3811"/>
                    <a:pt x="2072" y="3811"/>
                  </a:cubicBezTo>
                  <a:cubicBezTo>
                    <a:pt x="1977" y="3811"/>
                    <a:pt x="1906" y="3882"/>
                    <a:pt x="1906" y="3977"/>
                  </a:cubicBezTo>
                  <a:lnTo>
                    <a:pt x="1906" y="3989"/>
                  </a:lnTo>
                  <a:lnTo>
                    <a:pt x="1798" y="3989"/>
                  </a:lnTo>
                  <a:cubicBezTo>
                    <a:pt x="1727" y="3989"/>
                    <a:pt x="1656" y="3966"/>
                    <a:pt x="1596" y="3906"/>
                  </a:cubicBezTo>
                  <a:cubicBezTo>
                    <a:pt x="1548" y="3846"/>
                    <a:pt x="1525" y="3763"/>
                    <a:pt x="1525" y="3692"/>
                  </a:cubicBezTo>
                  <a:cubicBezTo>
                    <a:pt x="1536" y="3608"/>
                    <a:pt x="1596" y="3513"/>
                    <a:pt x="1679" y="3465"/>
                  </a:cubicBezTo>
                  <a:lnTo>
                    <a:pt x="2858" y="4287"/>
                  </a:lnTo>
                  <a:cubicBezTo>
                    <a:pt x="2989" y="4382"/>
                    <a:pt x="3156" y="4442"/>
                    <a:pt x="3310" y="4442"/>
                  </a:cubicBezTo>
                  <a:cubicBezTo>
                    <a:pt x="3430" y="4442"/>
                    <a:pt x="3561" y="4406"/>
                    <a:pt x="3680" y="4347"/>
                  </a:cubicBezTo>
                  <a:cubicBezTo>
                    <a:pt x="3846" y="4263"/>
                    <a:pt x="3965" y="4144"/>
                    <a:pt x="4037" y="3977"/>
                  </a:cubicBezTo>
                  <a:lnTo>
                    <a:pt x="4561" y="3977"/>
                  </a:lnTo>
                  <a:cubicBezTo>
                    <a:pt x="4632" y="4120"/>
                    <a:pt x="4751" y="4263"/>
                    <a:pt x="4918" y="4347"/>
                  </a:cubicBezTo>
                  <a:cubicBezTo>
                    <a:pt x="5037" y="4406"/>
                    <a:pt x="5156" y="4442"/>
                    <a:pt x="5287" y="4442"/>
                  </a:cubicBezTo>
                  <a:cubicBezTo>
                    <a:pt x="5454" y="4442"/>
                    <a:pt x="5596" y="4394"/>
                    <a:pt x="5727" y="4287"/>
                  </a:cubicBezTo>
                  <a:lnTo>
                    <a:pt x="6906" y="3465"/>
                  </a:lnTo>
                  <a:close/>
                  <a:moveTo>
                    <a:pt x="4323" y="8633"/>
                  </a:moveTo>
                  <a:cubicBezTo>
                    <a:pt x="4620" y="8633"/>
                    <a:pt x="4858" y="8871"/>
                    <a:pt x="4858" y="9169"/>
                  </a:cubicBezTo>
                  <a:cubicBezTo>
                    <a:pt x="4834" y="9466"/>
                    <a:pt x="4596" y="9704"/>
                    <a:pt x="4323" y="9704"/>
                  </a:cubicBezTo>
                  <a:cubicBezTo>
                    <a:pt x="4025" y="9704"/>
                    <a:pt x="3787" y="9466"/>
                    <a:pt x="3787" y="9169"/>
                  </a:cubicBezTo>
                  <a:cubicBezTo>
                    <a:pt x="3787" y="8871"/>
                    <a:pt x="4025" y="8633"/>
                    <a:pt x="4323" y="8633"/>
                  </a:cubicBezTo>
                  <a:close/>
                  <a:moveTo>
                    <a:pt x="4323" y="1"/>
                  </a:moveTo>
                  <a:cubicBezTo>
                    <a:pt x="2799" y="1"/>
                    <a:pt x="1560" y="1239"/>
                    <a:pt x="1560" y="2751"/>
                  </a:cubicBezTo>
                  <a:lnTo>
                    <a:pt x="1560" y="3168"/>
                  </a:lnTo>
                  <a:cubicBezTo>
                    <a:pt x="1370" y="3263"/>
                    <a:pt x="1239" y="3442"/>
                    <a:pt x="1227" y="3644"/>
                  </a:cubicBezTo>
                  <a:cubicBezTo>
                    <a:pt x="1203" y="3811"/>
                    <a:pt x="1263" y="3989"/>
                    <a:pt x="1370" y="4108"/>
                  </a:cubicBezTo>
                  <a:cubicBezTo>
                    <a:pt x="1489" y="4227"/>
                    <a:pt x="1644" y="4299"/>
                    <a:pt x="1822" y="4299"/>
                  </a:cubicBezTo>
                  <a:lnTo>
                    <a:pt x="1941" y="4299"/>
                  </a:lnTo>
                  <a:cubicBezTo>
                    <a:pt x="2025" y="4989"/>
                    <a:pt x="2418" y="5573"/>
                    <a:pt x="2953" y="5954"/>
                  </a:cubicBezTo>
                  <a:lnTo>
                    <a:pt x="2953" y="6704"/>
                  </a:lnTo>
                  <a:cubicBezTo>
                    <a:pt x="2953" y="6859"/>
                    <a:pt x="2846" y="7002"/>
                    <a:pt x="2691" y="7037"/>
                  </a:cubicBezTo>
                  <a:lnTo>
                    <a:pt x="870" y="7573"/>
                  </a:lnTo>
                  <a:cubicBezTo>
                    <a:pt x="358" y="7728"/>
                    <a:pt x="1" y="8204"/>
                    <a:pt x="1" y="8728"/>
                  </a:cubicBezTo>
                  <a:lnTo>
                    <a:pt x="1" y="10895"/>
                  </a:lnTo>
                  <a:cubicBezTo>
                    <a:pt x="1" y="10990"/>
                    <a:pt x="72" y="11062"/>
                    <a:pt x="167" y="11062"/>
                  </a:cubicBezTo>
                  <a:cubicBezTo>
                    <a:pt x="251" y="11062"/>
                    <a:pt x="322" y="10990"/>
                    <a:pt x="322" y="10895"/>
                  </a:cubicBezTo>
                  <a:lnTo>
                    <a:pt x="322" y="8728"/>
                  </a:lnTo>
                  <a:cubicBezTo>
                    <a:pt x="322" y="8561"/>
                    <a:pt x="370" y="8407"/>
                    <a:pt x="441" y="8276"/>
                  </a:cubicBezTo>
                  <a:lnTo>
                    <a:pt x="1370" y="9061"/>
                  </a:lnTo>
                  <a:cubicBezTo>
                    <a:pt x="1489" y="9169"/>
                    <a:pt x="1548" y="9323"/>
                    <a:pt x="1548" y="9466"/>
                  </a:cubicBezTo>
                  <a:lnTo>
                    <a:pt x="1548" y="10883"/>
                  </a:lnTo>
                  <a:cubicBezTo>
                    <a:pt x="1548" y="10966"/>
                    <a:pt x="1620" y="11050"/>
                    <a:pt x="1715" y="11050"/>
                  </a:cubicBezTo>
                  <a:cubicBezTo>
                    <a:pt x="1798" y="11050"/>
                    <a:pt x="1870" y="10966"/>
                    <a:pt x="1870" y="10883"/>
                  </a:cubicBezTo>
                  <a:lnTo>
                    <a:pt x="1870" y="9466"/>
                  </a:lnTo>
                  <a:cubicBezTo>
                    <a:pt x="1870" y="9216"/>
                    <a:pt x="1775" y="8978"/>
                    <a:pt x="1572" y="8811"/>
                  </a:cubicBezTo>
                  <a:lnTo>
                    <a:pt x="655" y="8026"/>
                  </a:lnTo>
                  <a:cubicBezTo>
                    <a:pt x="739" y="7954"/>
                    <a:pt x="834" y="7906"/>
                    <a:pt x="953" y="7871"/>
                  </a:cubicBezTo>
                  <a:lnTo>
                    <a:pt x="1334" y="7752"/>
                  </a:lnTo>
                  <a:lnTo>
                    <a:pt x="2787" y="8466"/>
                  </a:lnTo>
                  <a:cubicBezTo>
                    <a:pt x="2810" y="8490"/>
                    <a:pt x="2822" y="8490"/>
                    <a:pt x="2858" y="8490"/>
                  </a:cubicBezTo>
                  <a:cubicBezTo>
                    <a:pt x="2918" y="8490"/>
                    <a:pt x="2977" y="8454"/>
                    <a:pt x="3001" y="8395"/>
                  </a:cubicBezTo>
                  <a:cubicBezTo>
                    <a:pt x="3049" y="8323"/>
                    <a:pt x="3025" y="8216"/>
                    <a:pt x="2929" y="8168"/>
                  </a:cubicBezTo>
                  <a:lnTo>
                    <a:pt x="1798" y="7609"/>
                  </a:lnTo>
                  <a:lnTo>
                    <a:pt x="2787" y="7323"/>
                  </a:lnTo>
                  <a:cubicBezTo>
                    <a:pt x="3060" y="7240"/>
                    <a:pt x="3275" y="6966"/>
                    <a:pt x="3275" y="6668"/>
                  </a:cubicBezTo>
                  <a:lnTo>
                    <a:pt x="3275" y="6121"/>
                  </a:lnTo>
                  <a:cubicBezTo>
                    <a:pt x="3584" y="6263"/>
                    <a:pt x="3942" y="6359"/>
                    <a:pt x="4334" y="6359"/>
                  </a:cubicBezTo>
                  <a:cubicBezTo>
                    <a:pt x="4715" y="6359"/>
                    <a:pt x="5061" y="6263"/>
                    <a:pt x="5382" y="6121"/>
                  </a:cubicBezTo>
                  <a:lnTo>
                    <a:pt x="5382" y="6668"/>
                  </a:lnTo>
                  <a:cubicBezTo>
                    <a:pt x="5382" y="6966"/>
                    <a:pt x="5596" y="7240"/>
                    <a:pt x="5882" y="7323"/>
                  </a:cubicBezTo>
                  <a:lnTo>
                    <a:pt x="6859" y="7609"/>
                  </a:lnTo>
                  <a:lnTo>
                    <a:pt x="4965" y="8549"/>
                  </a:lnTo>
                  <a:cubicBezTo>
                    <a:pt x="4823" y="8383"/>
                    <a:pt x="4596" y="8276"/>
                    <a:pt x="4346" y="8276"/>
                  </a:cubicBezTo>
                  <a:cubicBezTo>
                    <a:pt x="4096" y="8276"/>
                    <a:pt x="3870" y="8383"/>
                    <a:pt x="3715" y="8549"/>
                  </a:cubicBezTo>
                  <a:lnTo>
                    <a:pt x="3561" y="8454"/>
                  </a:lnTo>
                  <a:cubicBezTo>
                    <a:pt x="3535" y="8440"/>
                    <a:pt x="3508" y="8433"/>
                    <a:pt x="3482" y="8433"/>
                  </a:cubicBezTo>
                  <a:cubicBezTo>
                    <a:pt x="3423" y="8433"/>
                    <a:pt x="3367" y="8468"/>
                    <a:pt x="3334" y="8526"/>
                  </a:cubicBezTo>
                  <a:cubicBezTo>
                    <a:pt x="3287" y="8609"/>
                    <a:pt x="3322" y="8704"/>
                    <a:pt x="3406" y="8752"/>
                  </a:cubicBezTo>
                  <a:lnTo>
                    <a:pt x="3537" y="8823"/>
                  </a:lnTo>
                  <a:cubicBezTo>
                    <a:pt x="3513" y="8919"/>
                    <a:pt x="3477" y="9026"/>
                    <a:pt x="3477" y="9121"/>
                  </a:cubicBezTo>
                  <a:cubicBezTo>
                    <a:pt x="3477" y="9538"/>
                    <a:pt x="3775" y="9883"/>
                    <a:pt x="4180" y="9954"/>
                  </a:cubicBezTo>
                  <a:lnTo>
                    <a:pt x="4180" y="10847"/>
                  </a:lnTo>
                  <a:cubicBezTo>
                    <a:pt x="4180" y="10943"/>
                    <a:pt x="4251" y="11014"/>
                    <a:pt x="4346" y="11014"/>
                  </a:cubicBezTo>
                  <a:cubicBezTo>
                    <a:pt x="4430" y="11014"/>
                    <a:pt x="4513" y="10943"/>
                    <a:pt x="4513" y="10847"/>
                  </a:cubicBezTo>
                  <a:lnTo>
                    <a:pt x="4513" y="9954"/>
                  </a:lnTo>
                  <a:cubicBezTo>
                    <a:pt x="4894" y="9883"/>
                    <a:pt x="5204" y="9538"/>
                    <a:pt x="5204" y="9121"/>
                  </a:cubicBezTo>
                  <a:cubicBezTo>
                    <a:pt x="5204" y="9026"/>
                    <a:pt x="5192" y="8919"/>
                    <a:pt x="5144" y="8823"/>
                  </a:cubicBezTo>
                  <a:lnTo>
                    <a:pt x="7323" y="7740"/>
                  </a:lnTo>
                  <a:lnTo>
                    <a:pt x="7704" y="7859"/>
                  </a:lnTo>
                  <a:cubicBezTo>
                    <a:pt x="7811" y="7895"/>
                    <a:pt x="7918" y="7954"/>
                    <a:pt x="8002" y="8014"/>
                  </a:cubicBezTo>
                  <a:lnTo>
                    <a:pt x="7085" y="8799"/>
                  </a:lnTo>
                  <a:cubicBezTo>
                    <a:pt x="6894" y="8966"/>
                    <a:pt x="6787" y="9204"/>
                    <a:pt x="6787" y="9454"/>
                  </a:cubicBezTo>
                  <a:lnTo>
                    <a:pt x="6787" y="10871"/>
                  </a:lnTo>
                  <a:cubicBezTo>
                    <a:pt x="6787" y="10954"/>
                    <a:pt x="6859" y="11026"/>
                    <a:pt x="6954" y="11026"/>
                  </a:cubicBezTo>
                  <a:cubicBezTo>
                    <a:pt x="7037" y="11026"/>
                    <a:pt x="7109" y="10954"/>
                    <a:pt x="7109" y="10871"/>
                  </a:cubicBezTo>
                  <a:lnTo>
                    <a:pt x="7109" y="9454"/>
                  </a:lnTo>
                  <a:cubicBezTo>
                    <a:pt x="7109" y="9300"/>
                    <a:pt x="7192" y="9157"/>
                    <a:pt x="7287" y="9049"/>
                  </a:cubicBezTo>
                  <a:lnTo>
                    <a:pt x="8216" y="8264"/>
                  </a:lnTo>
                  <a:cubicBezTo>
                    <a:pt x="8287" y="8395"/>
                    <a:pt x="8335" y="8549"/>
                    <a:pt x="8335" y="8704"/>
                  </a:cubicBezTo>
                  <a:lnTo>
                    <a:pt x="8335" y="10883"/>
                  </a:lnTo>
                  <a:cubicBezTo>
                    <a:pt x="8335" y="10966"/>
                    <a:pt x="8406" y="11050"/>
                    <a:pt x="8502" y="11050"/>
                  </a:cubicBezTo>
                  <a:cubicBezTo>
                    <a:pt x="8585" y="11050"/>
                    <a:pt x="8656" y="10966"/>
                    <a:pt x="8656" y="10883"/>
                  </a:cubicBezTo>
                  <a:lnTo>
                    <a:pt x="8656" y="8704"/>
                  </a:lnTo>
                  <a:cubicBezTo>
                    <a:pt x="8633" y="8204"/>
                    <a:pt x="8275" y="7728"/>
                    <a:pt x="7775" y="7573"/>
                  </a:cubicBezTo>
                  <a:lnTo>
                    <a:pt x="5942" y="7037"/>
                  </a:lnTo>
                  <a:cubicBezTo>
                    <a:pt x="5787" y="7002"/>
                    <a:pt x="5692" y="6859"/>
                    <a:pt x="5692" y="6704"/>
                  </a:cubicBezTo>
                  <a:lnTo>
                    <a:pt x="5692" y="5954"/>
                  </a:lnTo>
                  <a:cubicBezTo>
                    <a:pt x="6228" y="5585"/>
                    <a:pt x="6609" y="4989"/>
                    <a:pt x="6704" y="4299"/>
                  </a:cubicBezTo>
                  <a:lnTo>
                    <a:pt x="6823" y="4299"/>
                  </a:lnTo>
                  <a:cubicBezTo>
                    <a:pt x="6978" y="4299"/>
                    <a:pt x="7144" y="4227"/>
                    <a:pt x="7263" y="4108"/>
                  </a:cubicBezTo>
                  <a:cubicBezTo>
                    <a:pt x="7382" y="3989"/>
                    <a:pt x="7430" y="3811"/>
                    <a:pt x="7418" y="3644"/>
                  </a:cubicBezTo>
                  <a:cubicBezTo>
                    <a:pt x="7394" y="3442"/>
                    <a:pt x="7263" y="3263"/>
                    <a:pt x="7073" y="3168"/>
                  </a:cubicBezTo>
                  <a:lnTo>
                    <a:pt x="7073" y="2751"/>
                  </a:lnTo>
                  <a:cubicBezTo>
                    <a:pt x="7073" y="1239"/>
                    <a:pt x="5835" y="1"/>
                    <a:pt x="4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3"/>
            <p:cNvSpPr/>
            <p:nvPr/>
          </p:nvSpPr>
          <p:spPr>
            <a:xfrm>
              <a:off x="7260824" y="3930925"/>
              <a:ext cx="43813" cy="15396"/>
            </a:xfrm>
            <a:custGeom>
              <a:avLst/>
              <a:gdLst/>
              <a:ahLst/>
              <a:cxnLst/>
              <a:rect l="l" t="t" r="r" b="b"/>
              <a:pathLst>
                <a:path w="1383" h="486" extrusionOk="0">
                  <a:moveTo>
                    <a:pt x="174" y="0"/>
                  </a:moveTo>
                  <a:cubicBezTo>
                    <a:pt x="132" y="0"/>
                    <a:pt x="90" y="15"/>
                    <a:pt x="60" y="45"/>
                  </a:cubicBezTo>
                  <a:cubicBezTo>
                    <a:pt x="1" y="104"/>
                    <a:pt x="1" y="200"/>
                    <a:pt x="60" y="259"/>
                  </a:cubicBezTo>
                  <a:cubicBezTo>
                    <a:pt x="191" y="402"/>
                    <a:pt x="430" y="485"/>
                    <a:pt x="703" y="485"/>
                  </a:cubicBezTo>
                  <a:cubicBezTo>
                    <a:pt x="965" y="485"/>
                    <a:pt x="1192" y="402"/>
                    <a:pt x="1346" y="259"/>
                  </a:cubicBezTo>
                  <a:cubicBezTo>
                    <a:pt x="1370" y="200"/>
                    <a:pt x="1382" y="104"/>
                    <a:pt x="1311" y="45"/>
                  </a:cubicBezTo>
                  <a:cubicBezTo>
                    <a:pt x="1281" y="15"/>
                    <a:pt x="1239" y="0"/>
                    <a:pt x="1198" y="0"/>
                  </a:cubicBezTo>
                  <a:cubicBezTo>
                    <a:pt x="1156" y="0"/>
                    <a:pt x="1114" y="15"/>
                    <a:pt x="1084" y="45"/>
                  </a:cubicBezTo>
                  <a:cubicBezTo>
                    <a:pt x="1025" y="104"/>
                    <a:pt x="894" y="152"/>
                    <a:pt x="692" y="152"/>
                  </a:cubicBezTo>
                  <a:cubicBezTo>
                    <a:pt x="477" y="152"/>
                    <a:pt x="346" y="81"/>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3"/>
            <p:cNvSpPr/>
            <p:nvPr/>
          </p:nvSpPr>
          <p:spPr>
            <a:xfrm>
              <a:off x="7260476" y="3837532"/>
              <a:ext cx="44162" cy="21289"/>
            </a:xfrm>
            <a:custGeom>
              <a:avLst/>
              <a:gdLst/>
              <a:ahLst/>
              <a:cxnLst/>
              <a:rect l="l" t="t" r="r" b="b"/>
              <a:pathLst>
                <a:path w="1394" h="672" extrusionOk="0">
                  <a:moveTo>
                    <a:pt x="170" y="0"/>
                  </a:moveTo>
                  <a:cubicBezTo>
                    <a:pt x="119" y="0"/>
                    <a:pt x="70" y="25"/>
                    <a:pt x="48" y="76"/>
                  </a:cubicBezTo>
                  <a:cubicBezTo>
                    <a:pt x="0" y="147"/>
                    <a:pt x="12" y="254"/>
                    <a:pt x="83" y="290"/>
                  </a:cubicBezTo>
                  <a:lnTo>
                    <a:pt x="607" y="635"/>
                  </a:lnTo>
                  <a:cubicBezTo>
                    <a:pt x="643" y="647"/>
                    <a:pt x="667" y="671"/>
                    <a:pt x="691" y="671"/>
                  </a:cubicBezTo>
                  <a:cubicBezTo>
                    <a:pt x="726" y="671"/>
                    <a:pt x="762" y="647"/>
                    <a:pt x="786" y="635"/>
                  </a:cubicBezTo>
                  <a:lnTo>
                    <a:pt x="1310" y="290"/>
                  </a:lnTo>
                  <a:cubicBezTo>
                    <a:pt x="1381" y="231"/>
                    <a:pt x="1393" y="147"/>
                    <a:pt x="1357" y="76"/>
                  </a:cubicBezTo>
                  <a:cubicBezTo>
                    <a:pt x="1328" y="25"/>
                    <a:pt x="1276" y="0"/>
                    <a:pt x="1224" y="0"/>
                  </a:cubicBezTo>
                  <a:cubicBezTo>
                    <a:pt x="1191" y="0"/>
                    <a:pt x="1159" y="10"/>
                    <a:pt x="1131" y="28"/>
                  </a:cubicBezTo>
                  <a:lnTo>
                    <a:pt x="703" y="314"/>
                  </a:lnTo>
                  <a:lnTo>
                    <a:pt x="262" y="28"/>
                  </a:lnTo>
                  <a:cubicBezTo>
                    <a:pt x="234" y="10"/>
                    <a:pt x="202"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3"/>
            <p:cNvSpPr/>
            <p:nvPr/>
          </p:nvSpPr>
          <p:spPr>
            <a:xfrm>
              <a:off x="7277425" y="3821059"/>
              <a:ext cx="10233" cy="15872"/>
            </a:xfrm>
            <a:custGeom>
              <a:avLst/>
              <a:gdLst/>
              <a:ahLst/>
              <a:cxnLst/>
              <a:rect l="l" t="t" r="r" b="b"/>
              <a:pathLst>
                <a:path w="323" h="501" extrusionOk="0">
                  <a:moveTo>
                    <a:pt x="168" y="0"/>
                  </a:moveTo>
                  <a:cubicBezTo>
                    <a:pt x="72" y="0"/>
                    <a:pt x="1" y="72"/>
                    <a:pt x="1" y="155"/>
                  </a:cubicBezTo>
                  <a:lnTo>
                    <a:pt x="1" y="334"/>
                  </a:lnTo>
                  <a:cubicBezTo>
                    <a:pt x="1" y="429"/>
                    <a:pt x="72" y="501"/>
                    <a:pt x="168" y="501"/>
                  </a:cubicBezTo>
                  <a:cubicBezTo>
                    <a:pt x="251" y="501"/>
                    <a:pt x="322" y="429"/>
                    <a:pt x="322" y="334"/>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63"/>
          <p:cNvGrpSpPr/>
          <p:nvPr/>
        </p:nvGrpSpPr>
        <p:grpSpPr>
          <a:xfrm>
            <a:off x="8054060" y="3787098"/>
            <a:ext cx="266334" cy="353834"/>
            <a:chOff x="8054060" y="3787098"/>
            <a:chExt cx="266334" cy="353834"/>
          </a:xfrm>
        </p:grpSpPr>
        <p:sp>
          <p:nvSpPr>
            <p:cNvPr id="5839" name="Google Shape;5839;p63"/>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63"/>
          <p:cNvGrpSpPr/>
          <p:nvPr/>
        </p:nvGrpSpPr>
        <p:grpSpPr>
          <a:xfrm>
            <a:off x="6702211" y="3782599"/>
            <a:ext cx="270104" cy="361754"/>
            <a:chOff x="6702211" y="3782599"/>
            <a:chExt cx="270104" cy="361754"/>
          </a:xfrm>
        </p:grpSpPr>
        <p:sp>
          <p:nvSpPr>
            <p:cNvPr id="5844" name="Google Shape;5844;p63"/>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3"/>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3"/>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3"/>
          <p:cNvGrpSpPr/>
          <p:nvPr/>
        </p:nvGrpSpPr>
        <p:grpSpPr>
          <a:xfrm>
            <a:off x="3516886" y="3438727"/>
            <a:ext cx="391854" cy="269922"/>
            <a:chOff x="3516850" y="3406526"/>
            <a:chExt cx="369674" cy="254644"/>
          </a:xfrm>
        </p:grpSpPr>
        <p:sp>
          <p:nvSpPr>
            <p:cNvPr id="5850" name="Google Shape;5850;p63"/>
            <p:cNvSpPr/>
            <p:nvPr/>
          </p:nvSpPr>
          <p:spPr>
            <a:xfrm>
              <a:off x="3570421" y="3564577"/>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3"/>
          <p:cNvGrpSpPr/>
          <p:nvPr/>
        </p:nvGrpSpPr>
        <p:grpSpPr>
          <a:xfrm>
            <a:off x="1310655" y="3360527"/>
            <a:ext cx="306314" cy="347403"/>
            <a:chOff x="1310655" y="3360527"/>
            <a:chExt cx="306314" cy="347403"/>
          </a:xfrm>
        </p:grpSpPr>
        <p:sp>
          <p:nvSpPr>
            <p:cNvPr id="5855" name="Google Shape;5855;p63"/>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63"/>
          <p:cNvGrpSpPr/>
          <p:nvPr/>
        </p:nvGrpSpPr>
        <p:grpSpPr>
          <a:xfrm>
            <a:off x="3119678" y="3360146"/>
            <a:ext cx="269343" cy="348543"/>
            <a:chOff x="3119678" y="3360146"/>
            <a:chExt cx="269343" cy="348543"/>
          </a:xfrm>
        </p:grpSpPr>
        <p:sp>
          <p:nvSpPr>
            <p:cNvPr id="5861" name="Google Shape;5861;p63"/>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3"/>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3"/>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3"/>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3"/>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63"/>
          <p:cNvGrpSpPr/>
          <p:nvPr/>
        </p:nvGrpSpPr>
        <p:grpSpPr>
          <a:xfrm>
            <a:off x="3967213" y="3356947"/>
            <a:ext cx="368185" cy="354753"/>
            <a:chOff x="3967213" y="3356947"/>
            <a:chExt cx="368185" cy="354753"/>
          </a:xfrm>
        </p:grpSpPr>
        <p:sp>
          <p:nvSpPr>
            <p:cNvPr id="5869" name="Google Shape;5869;p63"/>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3"/>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3"/>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63"/>
          <p:cNvGrpSpPr/>
          <p:nvPr/>
        </p:nvGrpSpPr>
        <p:grpSpPr>
          <a:xfrm>
            <a:off x="871254" y="3360146"/>
            <a:ext cx="285183" cy="347023"/>
            <a:chOff x="871254" y="3360146"/>
            <a:chExt cx="285183" cy="347023"/>
          </a:xfrm>
        </p:grpSpPr>
        <p:sp>
          <p:nvSpPr>
            <p:cNvPr id="5875" name="Google Shape;5875;p63"/>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3"/>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3"/>
          <p:cNvGrpSpPr/>
          <p:nvPr/>
        </p:nvGrpSpPr>
        <p:grpSpPr>
          <a:xfrm>
            <a:off x="2665165" y="3360146"/>
            <a:ext cx="281794" cy="349684"/>
            <a:chOff x="2665165" y="3360146"/>
            <a:chExt cx="281794" cy="349684"/>
          </a:xfrm>
        </p:grpSpPr>
        <p:sp>
          <p:nvSpPr>
            <p:cNvPr id="5880" name="Google Shape;5880;p63"/>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3"/>
          <p:cNvGrpSpPr/>
          <p:nvPr/>
        </p:nvGrpSpPr>
        <p:grpSpPr>
          <a:xfrm>
            <a:off x="7156344" y="3347696"/>
            <a:ext cx="264465" cy="353074"/>
            <a:chOff x="7156344" y="3347696"/>
            <a:chExt cx="264465" cy="353074"/>
          </a:xfrm>
        </p:grpSpPr>
        <p:sp>
          <p:nvSpPr>
            <p:cNvPr id="5886" name="Google Shape;5886;p63"/>
            <p:cNvSpPr/>
            <p:nvPr/>
          </p:nvSpPr>
          <p:spPr>
            <a:xfrm>
              <a:off x="7248754" y="3468397"/>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3"/>
            <p:cNvSpPr/>
            <p:nvPr/>
          </p:nvSpPr>
          <p:spPr>
            <a:xfrm>
              <a:off x="7314775" y="3468397"/>
              <a:ext cx="10201" cy="15872"/>
            </a:xfrm>
            <a:custGeom>
              <a:avLst/>
              <a:gdLst/>
              <a:ahLst/>
              <a:cxnLst/>
              <a:rect l="l" t="t" r="r" b="b"/>
              <a:pathLst>
                <a:path w="322" h="501" extrusionOk="0">
                  <a:moveTo>
                    <a:pt x="155" y="0"/>
                  </a:moveTo>
                  <a:cubicBezTo>
                    <a:pt x="72" y="0"/>
                    <a:pt x="1" y="72"/>
                    <a:pt x="1" y="155"/>
                  </a:cubicBezTo>
                  <a:lnTo>
                    <a:pt x="1" y="334"/>
                  </a:lnTo>
                  <a:cubicBezTo>
                    <a:pt x="1" y="429"/>
                    <a:pt x="72" y="500"/>
                    <a:pt x="155" y="500"/>
                  </a:cubicBezTo>
                  <a:cubicBezTo>
                    <a:pt x="251" y="500"/>
                    <a:pt x="322" y="429"/>
                    <a:pt x="322" y="334"/>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7156344" y="3347696"/>
              <a:ext cx="264465" cy="353074"/>
            </a:xfrm>
            <a:custGeom>
              <a:avLst/>
              <a:gdLst/>
              <a:ahLst/>
              <a:cxnLst/>
              <a:rect l="l" t="t" r="r" b="b"/>
              <a:pathLst>
                <a:path w="8348" h="11145" extrusionOk="0">
                  <a:moveTo>
                    <a:pt x="4111" y="310"/>
                  </a:moveTo>
                  <a:cubicBezTo>
                    <a:pt x="4118" y="310"/>
                    <a:pt x="4125" y="310"/>
                    <a:pt x="4132" y="310"/>
                  </a:cubicBezTo>
                  <a:cubicBezTo>
                    <a:pt x="5573" y="322"/>
                    <a:pt x="6740" y="1512"/>
                    <a:pt x="6740" y="2953"/>
                  </a:cubicBezTo>
                  <a:lnTo>
                    <a:pt x="6740" y="3643"/>
                  </a:lnTo>
                  <a:lnTo>
                    <a:pt x="6526" y="3643"/>
                  </a:lnTo>
                  <a:cubicBezTo>
                    <a:pt x="6430" y="3643"/>
                    <a:pt x="6311" y="3632"/>
                    <a:pt x="6216" y="3596"/>
                  </a:cubicBezTo>
                  <a:cubicBezTo>
                    <a:pt x="5859" y="3489"/>
                    <a:pt x="4978" y="3167"/>
                    <a:pt x="4359" y="2119"/>
                  </a:cubicBezTo>
                  <a:cubicBezTo>
                    <a:pt x="4311" y="2048"/>
                    <a:pt x="4299" y="1977"/>
                    <a:pt x="4299" y="1905"/>
                  </a:cubicBezTo>
                  <a:lnTo>
                    <a:pt x="4299" y="1548"/>
                  </a:lnTo>
                  <a:cubicBezTo>
                    <a:pt x="4299" y="1453"/>
                    <a:pt x="4228" y="1381"/>
                    <a:pt x="4132" y="1381"/>
                  </a:cubicBezTo>
                  <a:cubicBezTo>
                    <a:pt x="4049" y="1381"/>
                    <a:pt x="3966" y="1453"/>
                    <a:pt x="3966" y="1548"/>
                  </a:cubicBezTo>
                  <a:lnTo>
                    <a:pt x="3966" y="1905"/>
                  </a:lnTo>
                  <a:cubicBezTo>
                    <a:pt x="3966" y="1977"/>
                    <a:pt x="3954" y="2060"/>
                    <a:pt x="3906" y="2119"/>
                  </a:cubicBezTo>
                  <a:cubicBezTo>
                    <a:pt x="3275" y="3167"/>
                    <a:pt x="2406" y="3489"/>
                    <a:pt x="2049" y="3596"/>
                  </a:cubicBezTo>
                  <a:cubicBezTo>
                    <a:pt x="1942" y="3632"/>
                    <a:pt x="1846" y="3643"/>
                    <a:pt x="1739" y="3643"/>
                  </a:cubicBezTo>
                  <a:lnTo>
                    <a:pt x="1620" y="3643"/>
                  </a:lnTo>
                  <a:cubicBezTo>
                    <a:pt x="1584" y="3643"/>
                    <a:pt x="1561" y="3643"/>
                    <a:pt x="1513" y="3655"/>
                  </a:cubicBezTo>
                  <a:lnTo>
                    <a:pt x="1513" y="2941"/>
                  </a:lnTo>
                  <a:cubicBezTo>
                    <a:pt x="1501" y="1496"/>
                    <a:pt x="2680" y="310"/>
                    <a:pt x="4111" y="310"/>
                  </a:cubicBezTo>
                  <a:close/>
                  <a:moveTo>
                    <a:pt x="1799" y="5013"/>
                  </a:moveTo>
                  <a:cubicBezTo>
                    <a:pt x="1882" y="5322"/>
                    <a:pt x="2049" y="5620"/>
                    <a:pt x="2275" y="5894"/>
                  </a:cubicBezTo>
                  <a:cubicBezTo>
                    <a:pt x="2168" y="6013"/>
                    <a:pt x="2025" y="6084"/>
                    <a:pt x="1858" y="6084"/>
                  </a:cubicBezTo>
                  <a:cubicBezTo>
                    <a:pt x="1561" y="6084"/>
                    <a:pt x="1323" y="5846"/>
                    <a:pt x="1323" y="5548"/>
                  </a:cubicBezTo>
                  <a:cubicBezTo>
                    <a:pt x="1323" y="5275"/>
                    <a:pt x="1525" y="5060"/>
                    <a:pt x="1799" y="5013"/>
                  </a:cubicBezTo>
                  <a:close/>
                  <a:moveTo>
                    <a:pt x="6454" y="5013"/>
                  </a:moveTo>
                  <a:cubicBezTo>
                    <a:pt x="6704" y="5037"/>
                    <a:pt x="6918" y="5263"/>
                    <a:pt x="6918" y="5548"/>
                  </a:cubicBezTo>
                  <a:cubicBezTo>
                    <a:pt x="6918" y="5846"/>
                    <a:pt x="6680" y="6084"/>
                    <a:pt x="6383" y="6084"/>
                  </a:cubicBezTo>
                  <a:cubicBezTo>
                    <a:pt x="6216" y="6084"/>
                    <a:pt x="6073" y="6013"/>
                    <a:pt x="5978" y="5894"/>
                  </a:cubicBezTo>
                  <a:cubicBezTo>
                    <a:pt x="6204" y="5632"/>
                    <a:pt x="6347" y="5334"/>
                    <a:pt x="6454" y="5013"/>
                  </a:cubicBezTo>
                  <a:close/>
                  <a:moveTo>
                    <a:pt x="4132" y="2381"/>
                  </a:moveTo>
                  <a:cubicBezTo>
                    <a:pt x="4823" y="3453"/>
                    <a:pt x="5752" y="3810"/>
                    <a:pt x="6145" y="3905"/>
                  </a:cubicBezTo>
                  <a:cubicBezTo>
                    <a:pt x="6276" y="3941"/>
                    <a:pt x="6406" y="3965"/>
                    <a:pt x="6549" y="3965"/>
                  </a:cubicBezTo>
                  <a:lnTo>
                    <a:pt x="6668" y="3965"/>
                  </a:lnTo>
                  <a:cubicBezTo>
                    <a:pt x="6740" y="3965"/>
                    <a:pt x="6811" y="4001"/>
                    <a:pt x="6871" y="4060"/>
                  </a:cubicBezTo>
                  <a:cubicBezTo>
                    <a:pt x="6930" y="4120"/>
                    <a:pt x="6942" y="4191"/>
                    <a:pt x="6942" y="4263"/>
                  </a:cubicBezTo>
                  <a:cubicBezTo>
                    <a:pt x="6930" y="4405"/>
                    <a:pt x="6799" y="4501"/>
                    <a:pt x="6645" y="4501"/>
                  </a:cubicBezTo>
                  <a:lnTo>
                    <a:pt x="6573" y="4501"/>
                  </a:lnTo>
                  <a:cubicBezTo>
                    <a:pt x="6573" y="4417"/>
                    <a:pt x="6514" y="4346"/>
                    <a:pt x="6430" y="4322"/>
                  </a:cubicBezTo>
                  <a:cubicBezTo>
                    <a:pt x="6335" y="4322"/>
                    <a:pt x="6264" y="4382"/>
                    <a:pt x="6252" y="4477"/>
                  </a:cubicBezTo>
                  <a:cubicBezTo>
                    <a:pt x="6204" y="5001"/>
                    <a:pt x="5966" y="5489"/>
                    <a:pt x="5573" y="5858"/>
                  </a:cubicBezTo>
                  <a:cubicBezTo>
                    <a:pt x="5192" y="6215"/>
                    <a:pt x="4680" y="6430"/>
                    <a:pt x="4144" y="6430"/>
                  </a:cubicBezTo>
                  <a:cubicBezTo>
                    <a:pt x="3585" y="6430"/>
                    <a:pt x="3073" y="6227"/>
                    <a:pt x="2692" y="5858"/>
                  </a:cubicBezTo>
                  <a:cubicBezTo>
                    <a:pt x="2299" y="5501"/>
                    <a:pt x="2061" y="5013"/>
                    <a:pt x="2025" y="4477"/>
                  </a:cubicBezTo>
                  <a:cubicBezTo>
                    <a:pt x="2025" y="4389"/>
                    <a:pt x="1943" y="4321"/>
                    <a:pt x="1865" y="4321"/>
                  </a:cubicBezTo>
                  <a:cubicBezTo>
                    <a:pt x="1859" y="4321"/>
                    <a:pt x="1852" y="4321"/>
                    <a:pt x="1846" y="4322"/>
                  </a:cubicBezTo>
                  <a:cubicBezTo>
                    <a:pt x="1751" y="4322"/>
                    <a:pt x="1680" y="4417"/>
                    <a:pt x="1692" y="4501"/>
                  </a:cubicBezTo>
                  <a:lnTo>
                    <a:pt x="1620" y="4501"/>
                  </a:lnTo>
                  <a:cubicBezTo>
                    <a:pt x="1465" y="4501"/>
                    <a:pt x="1334" y="4405"/>
                    <a:pt x="1323" y="4263"/>
                  </a:cubicBezTo>
                  <a:cubicBezTo>
                    <a:pt x="1311" y="4191"/>
                    <a:pt x="1334" y="4120"/>
                    <a:pt x="1394" y="4060"/>
                  </a:cubicBezTo>
                  <a:cubicBezTo>
                    <a:pt x="1442" y="4001"/>
                    <a:pt x="1513" y="3965"/>
                    <a:pt x="1608" y="3965"/>
                  </a:cubicBezTo>
                  <a:lnTo>
                    <a:pt x="1727" y="3965"/>
                  </a:lnTo>
                  <a:cubicBezTo>
                    <a:pt x="1858" y="3965"/>
                    <a:pt x="2001" y="3953"/>
                    <a:pt x="2120" y="3905"/>
                  </a:cubicBezTo>
                  <a:cubicBezTo>
                    <a:pt x="2513" y="3810"/>
                    <a:pt x="3430" y="3453"/>
                    <a:pt x="4132" y="2381"/>
                  </a:cubicBezTo>
                  <a:close/>
                  <a:moveTo>
                    <a:pt x="5740" y="6108"/>
                  </a:moveTo>
                  <a:cubicBezTo>
                    <a:pt x="5871" y="6251"/>
                    <a:pt x="6037" y="6346"/>
                    <a:pt x="6228" y="6382"/>
                  </a:cubicBezTo>
                  <a:cubicBezTo>
                    <a:pt x="6287" y="6739"/>
                    <a:pt x="6406" y="6953"/>
                    <a:pt x="6526" y="7203"/>
                  </a:cubicBezTo>
                  <a:cubicBezTo>
                    <a:pt x="6645" y="7418"/>
                    <a:pt x="6764" y="7656"/>
                    <a:pt x="6871" y="8061"/>
                  </a:cubicBezTo>
                  <a:lnTo>
                    <a:pt x="5680" y="7644"/>
                  </a:lnTo>
                  <a:cubicBezTo>
                    <a:pt x="5478" y="7573"/>
                    <a:pt x="5323" y="7358"/>
                    <a:pt x="5323" y="7144"/>
                  </a:cubicBezTo>
                  <a:lnTo>
                    <a:pt x="5323" y="6430"/>
                  </a:lnTo>
                  <a:cubicBezTo>
                    <a:pt x="5478" y="6334"/>
                    <a:pt x="5621" y="6227"/>
                    <a:pt x="5740" y="6108"/>
                  </a:cubicBezTo>
                  <a:close/>
                  <a:moveTo>
                    <a:pt x="4978" y="6584"/>
                  </a:moveTo>
                  <a:lnTo>
                    <a:pt x="4978" y="7144"/>
                  </a:lnTo>
                  <a:cubicBezTo>
                    <a:pt x="4978" y="7442"/>
                    <a:pt x="5144" y="7715"/>
                    <a:pt x="5383" y="7870"/>
                  </a:cubicBezTo>
                  <a:cubicBezTo>
                    <a:pt x="5252" y="8132"/>
                    <a:pt x="4847" y="8727"/>
                    <a:pt x="4049" y="9370"/>
                  </a:cubicBezTo>
                  <a:cubicBezTo>
                    <a:pt x="3823" y="9180"/>
                    <a:pt x="3644" y="8989"/>
                    <a:pt x="3489" y="8823"/>
                  </a:cubicBezTo>
                  <a:cubicBezTo>
                    <a:pt x="3132" y="8406"/>
                    <a:pt x="2930" y="8061"/>
                    <a:pt x="2823" y="7870"/>
                  </a:cubicBezTo>
                  <a:cubicBezTo>
                    <a:pt x="3073" y="7715"/>
                    <a:pt x="3228" y="7442"/>
                    <a:pt x="3228" y="7144"/>
                  </a:cubicBezTo>
                  <a:lnTo>
                    <a:pt x="3228" y="6584"/>
                  </a:lnTo>
                  <a:cubicBezTo>
                    <a:pt x="3513" y="6691"/>
                    <a:pt x="3811" y="6751"/>
                    <a:pt x="4109" y="6751"/>
                  </a:cubicBezTo>
                  <a:cubicBezTo>
                    <a:pt x="4418" y="6751"/>
                    <a:pt x="4716" y="6691"/>
                    <a:pt x="4978" y="6584"/>
                  </a:cubicBezTo>
                  <a:close/>
                  <a:moveTo>
                    <a:pt x="4144" y="0"/>
                  </a:moveTo>
                  <a:cubicBezTo>
                    <a:pt x="2525" y="0"/>
                    <a:pt x="1203" y="1322"/>
                    <a:pt x="1203" y="2941"/>
                  </a:cubicBezTo>
                  <a:lnTo>
                    <a:pt x="1203" y="3822"/>
                  </a:lnTo>
                  <a:lnTo>
                    <a:pt x="1192" y="3834"/>
                  </a:lnTo>
                  <a:cubicBezTo>
                    <a:pt x="1072" y="3953"/>
                    <a:pt x="1025" y="4132"/>
                    <a:pt x="1037" y="4298"/>
                  </a:cubicBezTo>
                  <a:cubicBezTo>
                    <a:pt x="1072" y="4536"/>
                    <a:pt x="1227" y="4727"/>
                    <a:pt x="1453" y="4798"/>
                  </a:cubicBezTo>
                  <a:cubicBezTo>
                    <a:pt x="1203" y="4953"/>
                    <a:pt x="1037" y="5227"/>
                    <a:pt x="1037" y="5548"/>
                  </a:cubicBezTo>
                  <a:cubicBezTo>
                    <a:pt x="1037" y="6025"/>
                    <a:pt x="1430" y="6406"/>
                    <a:pt x="1906" y="6406"/>
                  </a:cubicBezTo>
                  <a:cubicBezTo>
                    <a:pt x="2144" y="6406"/>
                    <a:pt x="2382" y="6299"/>
                    <a:pt x="2537" y="6120"/>
                  </a:cubicBezTo>
                  <a:cubicBezTo>
                    <a:pt x="2680" y="6239"/>
                    <a:pt x="2811" y="6346"/>
                    <a:pt x="2954" y="6441"/>
                  </a:cubicBezTo>
                  <a:lnTo>
                    <a:pt x="2954" y="7156"/>
                  </a:lnTo>
                  <a:cubicBezTo>
                    <a:pt x="2954" y="7370"/>
                    <a:pt x="2811" y="7584"/>
                    <a:pt x="2596" y="7656"/>
                  </a:cubicBezTo>
                  <a:lnTo>
                    <a:pt x="799" y="8299"/>
                  </a:lnTo>
                  <a:cubicBezTo>
                    <a:pt x="322" y="8466"/>
                    <a:pt x="1" y="8918"/>
                    <a:pt x="1" y="9442"/>
                  </a:cubicBezTo>
                  <a:lnTo>
                    <a:pt x="1" y="10966"/>
                  </a:lnTo>
                  <a:cubicBezTo>
                    <a:pt x="1" y="11049"/>
                    <a:pt x="72" y="11121"/>
                    <a:pt x="156" y="11121"/>
                  </a:cubicBezTo>
                  <a:cubicBezTo>
                    <a:pt x="251" y="11121"/>
                    <a:pt x="322" y="11049"/>
                    <a:pt x="322" y="10966"/>
                  </a:cubicBezTo>
                  <a:lnTo>
                    <a:pt x="322" y="9442"/>
                  </a:lnTo>
                  <a:cubicBezTo>
                    <a:pt x="322" y="9073"/>
                    <a:pt x="561" y="8727"/>
                    <a:pt x="918" y="8608"/>
                  </a:cubicBezTo>
                  <a:lnTo>
                    <a:pt x="1394" y="8442"/>
                  </a:lnTo>
                  <a:cubicBezTo>
                    <a:pt x="1477" y="8954"/>
                    <a:pt x="1573" y="9478"/>
                    <a:pt x="1692" y="9966"/>
                  </a:cubicBezTo>
                  <a:cubicBezTo>
                    <a:pt x="1704" y="10037"/>
                    <a:pt x="1775" y="10097"/>
                    <a:pt x="1858" y="10097"/>
                  </a:cubicBezTo>
                  <a:lnTo>
                    <a:pt x="1882" y="10097"/>
                  </a:lnTo>
                  <a:cubicBezTo>
                    <a:pt x="1977" y="10085"/>
                    <a:pt x="2037" y="9990"/>
                    <a:pt x="2001" y="9906"/>
                  </a:cubicBezTo>
                  <a:cubicBezTo>
                    <a:pt x="1894" y="9418"/>
                    <a:pt x="1799" y="8858"/>
                    <a:pt x="1704" y="8358"/>
                  </a:cubicBezTo>
                  <a:lnTo>
                    <a:pt x="1965" y="8263"/>
                  </a:lnTo>
                  <a:cubicBezTo>
                    <a:pt x="2275" y="9275"/>
                    <a:pt x="2656" y="10382"/>
                    <a:pt x="3180" y="11085"/>
                  </a:cubicBezTo>
                  <a:cubicBezTo>
                    <a:pt x="3216" y="11121"/>
                    <a:pt x="3251" y="11144"/>
                    <a:pt x="3311" y="11144"/>
                  </a:cubicBezTo>
                  <a:cubicBezTo>
                    <a:pt x="3347" y="11144"/>
                    <a:pt x="3394" y="11121"/>
                    <a:pt x="3418" y="11109"/>
                  </a:cubicBezTo>
                  <a:cubicBezTo>
                    <a:pt x="3489" y="11049"/>
                    <a:pt x="3513" y="10966"/>
                    <a:pt x="3454" y="10882"/>
                  </a:cubicBezTo>
                  <a:cubicBezTo>
                    <a:pt x="2894" y="10144"/>
                    <a:pt x="2466" y="8823"/>
                    <a:pt x="2275" y="8144"/>
                  </a:cubicBezTo>
                  <a:lnTo>
                    <a:pt x="2596" y="8025"/>
                  </a:lnTo>
                  <a:cubicBezTo>
                    <a:pt x="2704" y="8227"/>
                    <a:pt x="2930" y="8596"/>
                    <a:pt x="3311" y="9061"/>
                  </a:cubicBezTo>
                  <a:cubicBezTo>
                    <a:pt x="3835" y="9656"/>
                    <a:pt x="4740" y="10490"/>
                    <a:pt x="6216" y="11121"/>
                  </a:cubicBezTo>
                  <a:cubicBezTo>
                    <a:pt x="6228" y="11144"/>
                    <a:pt x="6264" y="11144"/>
                    <a:pt x="6276" y="11144"/>
                  </a:cubicBezTo>
                  <a:cubicBezTo>
                    <a:pt x="6335" y="11144"/>
                    <a:pt x="6395" y="11109"/>
                    <a:pt x="6430" y="11037"/>
                  </a:cubicBezTo>
                  <a:cubicBezTo>
                    <a:pt x="6454" y="10942"/>
                    <a:pt x="6430" y="10859"/>
                    <a:pt x="6335" y="10823"/>
                  </a:cubicBezTo>
                  <a:cubicBezTo>
                    <a:pt x="5502" y="10454"/>
                    <a:pt x="4847" y="10025"/>
                    <a:pt x="4359" y="9620"/>
                  </a:cubicBezTo>
                  <a:cubicBezTo>
                    <a:pt x="5204" y="8918"/>
                    <a:pt x="5621" y="8299"/>
                    <a:pt x="5775" y="8025"/>
                  </a:cubicBezTo>
                  <a:lnTo>
                    <a:pt x="6097" y="8144"/>
                  </a:lnTo>
                  <a:cubicBezTo>
                    <a:pt x="5918" y="8727"/>
                    <a:pt x="5728" y="9251"/>
                    <a:pt x="5502" y="9692"/>
                  </a:cubicBezTo>
                  <a:cubicBezTo>
                    <a:pt x="5454" y="9775"/>
                    <a:pt x="5502" y="9870"/>
                    <a:pt x="5573" y="9918"/>
                  </a:cubicBezTo>
                  <a:cubicBezTo>
                    <a:pt x="5609" y="9930"/>
                    <a:pt x="5621" y="9930"/>
                    <a:pt x="5656" y="9930"/>
                  </a:cubicBezTo>
                  <a:cubicBezTo>
                    <a:pt x="5716" y="9930"/>
                    <a:pt x="5775" y="9906"/>
                    <a:pt x="5799" y="9847"/>
                  </a:cubicBezTo>
                  <a:cubicBezTo>
                    <a:pt x="6014" y="9382"/>
                    <a:pt x="6216" y="8858"/>
                    <a:pt x="6395" y="8263"/>
                  </a:cubicBezTo>
                  <a:lnTo>
                    <a:pt x="7419" y="8620"/>
                  </a:lnTo>
                  <a:cubicBezTo>
                    <a:pt x="7776" y="8739"/>
                    <a:pt x="8014" y="9085"/>
                    <a:pt x="8014" y="9454"/>
                  </a:cubicBezTo>
                  <a:lnTo>
                    <a:pt x="8014" y="10978"/>
                  </a:lnTo>
                  <a:cubicBezTo>
                    <a:pt x="8014" y="11061"/>
                    <a:pt x="8097" y="11144"/>
                    <a:pt x="8181" y="11144"/>
                  </a:cubicBezTo>
                  <a:cubicBezTo>
                    <a:pt x="8276" y="11144"/>
                    <a:pt x="8347" y="11061"/>
                    <a:pt x="8347" y="10978"/>
                  </a:cubicBezTo>
                  <a:lnTo>
                    <a:pt x="8347" y="9454"/>
                  </a:lnTo>
                  <a:cubicBezTo>
                    <a:pt x="8288" y="8906"/>
                    <a:pt x="7978" y="8454"/>
                    <a:pt x="7478" y="8287"/>
                  </a:cubicBezTo>
                  <a:lnTo>
                    <a:pt x="7240" y="8192"/>
                  </a:lnTo>
                  <a:cubicBezTo>
                    <a:pt x="7145" y="7620"/>
                    <a:pt x="6978" y="7323"/>
                    <a:pt x="6847" y="7049"/>
                  </a:cubicBezTo>
                  <a:cubicBezTo>
                    <a:pt x="6740" y="6846"/>
                    <a:pt x="6633" y="6656"/>
                    <a:pt x="6585" y="6382"/>
                  </a:cubicBezTo>
                  <a:cubicBezTo>
                    <a:pt x="6978" y="6287"/>
                    <a:pt x="7264" y="5953"/>
                    <a:pt x="7264" y="5548"/>
                  </a:cubicBezTo>
                  <a:cubicBezTo>
                    <a:pt x="7264" y="5227"/>
                    <a:pt x="7097" y="4953"/>
                    <a:pt x="6847" y="4798"/>
                  </a:cubicBezTo>
                  <a:cubicBezTo>
                    <a:pt x="7061" y="4727"/>
                    <a:pt x="7240" y="4536"/>
                    <a:pt x="7264" y="4298"/>
                  </a:cubicBezTo>
                  <a:cubicBezTo>
                    <a:pt x="7276" y="4132"/>
                    <a:pt x="7216" y="3953"/>
                    <a:pt x="7109" y="3834"/>
                  </a:cubicBezTo>
                  <a:lnTo>
                    <a:pt x="7097" y="3822"/>
                  </a:lnTo>
                  <a:lnTo>
                    <a:pt x="7097" y="2941"/>
                  </a:lnTo>
                  <a:cubicBezTo>
                    <a:pt x="7097" y="1322"/>
                    <a:pt x="5775" y="0"/>
                    <a:pt x="4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7212544" y="3678023"/>
              <a:ext cx="14763" cy="21226"/>
            </a:xfrm>
            <a:custGeom>
              <a:avLst/>
              <a:gdLst/>
              <a:ahLst/>
              <a:cxnLst/>
              <a:rect l="l" t="t" r="r" b="b"/>
              <a:pathLst>
                <a:path w="466" h="670" extrusionOk="0">
                  <a:moveTo>
                    <a:pt x="175" y="1"/>
                  </a:moveTo>
                  <a:cubicBezTo>
                    <a:pt x="165" y="1"/>
                    <a:pt x="154" y="2"/>
                    <a:pt x="144" y="3"/>
                  </a:cubicBezTo>
                  <a:cubicBezTo>
                    <a:pt x="49" y="27"/>
                    <a:pt x="1" y="122"/>
                    <a:pt x="25" y="205"/>
                  </a:cubicBezTo>
                  <a:cubicBezTo>
                    <a:pt x="49" y="348"/>
                    <a:pt x="96" y="467"/>
                    <a:pt x="132" y="563"/>
                  </a:cubicBezTo>
                  <a:cubicBezTo>
                    <a:pt x="156" y="646"/>
                    <a:pt x="215" y="670"/>
                    <a:pt x="275" y="670"/>
                  </a:cubicBezTo>
                  <a:cubicBezTo>
                    <a:pt x="287" y="670"/>
                    <a:pt x="311" y="670"/>
                    <a:pt x="334" y="658"/>
                  </a:cubicBezTo>
                  <a:cubicBezTo>
                    <a:pt x="430" y="646"/>
                    <a:pt x="465" y="551"/>
                    <a:pt x="453" y="467"/>
                  </a:cubicBezTo>
                  <a:cubicBezTo>
                    <a:pt x="430" y="360"/>
                    <a:pt x="382" y="253"/>
                    <a:pt x="346" y="122"/>
                  </a:cubicBezTo>
                  <a:cubicBezTo>
                    <a:pt x="325" y="39"/>
                    <a:pt x="250"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7257055" y="3498936"/>
              <a:ext cx="60382" cy="32472"/>
            </a:xfrm>
            <a:custGeom>
              <a:avLst/>
              <a:gdLst/>
              <a:ahLst/>
              <a:cxnLst/>
              <a:rect l="l" t="t" r="r" b="b"/>
              <a:pathLst>
                <a:path w="1906" h="1025" extrusionOk="0">
                  <a:moveTo>
                    <a:pt x="1525" y="322"/>
                  </a:moveTo>
                  <a:cubicBezTo>
                    <a:pt x="1465" y="536"/>
                    <a:pt x="1227" y="703"/>
                    <a:pt x="941" y="703"/>
                  </a:cubicBezTo>
                  <a:cubicBezTo>
                    <a:pt x="656" y="703"/>
                    <a:pt x="430" y="548"/>
                    <a:pt x="346" y="322"/>
                  </a:cubicBezTo>
                  <a:close/>
                  <a:moveTo>
                    <a:pt x="168" y="1"/>
                  </a:moveTo>
                  <a:cubicBezTo>
                    <a:pt x="72" y="1"/>
                    <a:pt x="1" y="72"/>
                    <a:pt x="1" y="167"/>
                  </a:cubicBezTo>
                  <a:cubicBezTo>
                    <a:pt x="1" y="644"/>
                    <a:pt x="430" y="1025"/>
                    <a:pt x="953" y="1025"/>
                  </a:cubicBezTo>
                  <a:cubicBezTo>
                    <a:pt x="1477" y="1025"/>
                    <a:pt x="1906" y="644"/>
                    <a:pt x="1906" y="167"/>
                  </a:cubicBezTo>
                  <a:cubicBezTo>
                    <a:pt x="1894" y="72"/>
                    <a:pt x="182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3"/>
          <p:cNvGrpSpPr/>
          <p:nvPr/>
        </p:nvGrpSpPr>
        <p:grpSpPr>
          <a:xfrm>
            <a:off x="6703732" y="3346936"/>
            <a:ext cx="264813" cy="352693"/>
            <a:chOff x="6703732" y="3346936"/>
            <a:chExt cx="264813" cy="352693"/>
          </a:xfrm>
        </p:grpSpPr>
        <p:sp>
          <p:nvSpPr>
            <p:cNvPr id="5892" name="Google Shape;5892;p63"/>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3"/>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3"/>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3"/>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3"/>
          <p:cNvGrpSpPr/>
          <p:nvPr/>
        </p:nvGrpSpPr>
        <p:grpSpPr>
          <a:xfrm>
            <a:off x="6252228" y="3346936"/>
            <a:ext cx="265193" cy="352693"/>
            <a:chOff x="6252228" y="3346936"/>
            <a:chExt cx="265193" cy="352693"/>
          </a:xfrm>
        </p:grpSpPr>
        <p:sp>
          <p:nvSpPr>
            <p:cNvPr id="5898" name="Google Shape;5898;p63"/>
            <p:cNvSpPr/>
            <p:nvPr/>
          </p:nvSpPr>
          <p:spPr>
            <a:xfrm>
              <a:off x="6252228" y="3346936"/>
              <a:ext cx="265193" cy="352693"/>
            </a:xfrm>
            <a:custGeom>
              <a:avLst/>
              <a:gdLst/>
              <a:ahLst/>
              <a:cxnLst/>
              <a:rect l="l" t="t" r="r" b="b"/>
              <a:pathLst>
                <a:path w="8371" h="11133" extrusionOk="0">
                  <a:moveTo>
                    <a:pt x="4156" y="2941"/>
                  </a:moveTo>
                  <a:cubicBezTo>
                    <a:pt x="4370" y="2941"/>
                    <a:pt x="4585" y="2953"/>
                    <a:pt x="4787" y="2965"/>
                  </a:cubicBezTo>
                  <a:cubicBezTo>
                    <a:pt x="3811" y="3560"/>
                    <a:pt x="2537" y="3775"/>
                    <a:pt x="2060" y="3810"/>
                  </a:cubicBezTo>
                  <a:lnTo>
                    <a:pt x="2060" y="3656"/>
                  </a:lnTo>
                  <a:cubicBezTo>
                    <a:pt x="2060" y="3358"/>
                    <a:pt x="2858" y="2941"/>
                    <a:pt x="4156" y="2941"/>
                  </a:cubicBezTo>
                  <a:close/>
                  <a:moveTo>
                    <a:pt x="4168" y="2239"/>
                  </a:moveTo>
                  <a:cubicBezTo>
                    <a:pt x="5466" y="2239"/>
                    <a:pt x="6275" y="2655"/>
                    <a:pt x="6275" y="2953"/>
                  </a:cubicBezTo>
                  <a:lnTo>
                    <a:pt x="6275" y="3108"/>
                  </a:lnTo>
                  <a:cubicBezTo>
                    <a:pt x="6242" y="3089"/>
                    <a:pt x="6207" y="3079"/>
                    <a:pt x="6173" y="3079"/>
                  </a:cubicBezTo>
                  <a:cubicBezTo>
                    <a:pt x="6123" y="3079"/>
                    <a:pt x="6078" y="3101"/>
                    <a:pt x="6049" y="3144"/>
                  </a:cubicBezTo>
                  <a:cubicBezTo>
                    <a:pt x="5989" y="3215"/>
                    <a:pt x="6001" y="3322"/>
                    <a:pt x="6073" y="3382"/>
                  </a:cubicBezTo>
                  <a:cubicBezTo>
                    <a:pt x="6168" y="3441"/>
                    <a:pt x="6275" y="3548"/>
                    <a:pt x="6275" y="3656"/>
                  </a:cubicBezTo>
                  <a:lnTo>
                    <a:pt x="6275" y="4358"/>
                  </a:lnTo>
                  <a:lnTo>
                    <a:pt x="4513" y="4358"/>
                  </a:lnTo>
                  <a:cubicBezTo>
                    <a:pt x="4430" y="4358"/>
                    <a:pt x="4346" y="4441"/>
                    <a:pt x="4346" y="4525"/>
                  </a:cubicBezTo>
                  <a:lnTo>
                    <a:pt x="4346" y="4549"/>
                  </a:lnTo>
                  <a:lnTo>
                    <a:pt x="3977" y="4549"/>
                  </a:lnTo>
                  <a:lnTo>
                    <a:pt x="3977" y="4525"/>
                  </a:lnTo>
                  <a:cubicBezTo>
                    <a:pt x="3977" y="4441"/>
                    <a:pt x="3906" y="4358"/>
                    <a:pt x="3811" y="4358"/>
                  </a:cubicBezTo>
                  <a:lnTo>
                    <a:pt x="2060" y="4358"/>
                  </a:lnTo>
                  <a:lnTo>
                    <a:pt x="2060" y="4156"/>
                  </a:lnTo>
                  <a:cubicBezTo>
                    <a:pt x="2560" y="4096"/>
                    <a:pt x="4168" y="3870"/>
                    <a:pt x="5263" y="3072"/>
                  </a:cubicBezTo>
                  <a:cubicBezTo>
                    <a:pt x="5347" y="3084"/>
                    <a:pt x="5442" y="3108"/>
                    <a:pt x="5513" y="3132"/>
                  </a:cubicBezTo>
                  <a:cubicBezTo>
                    <a:pt x="5526" y="3135"/>
                    <a:pt x="5539" y="3137"/>
                    <a:pt x="5552" y="3137"/>
                  </a:cubicBezTo>
                  <a:cubicBezTo>
                    <a:pt x="5624" y="3137"/>
                    <a:pt x="5695" y="3085"/>
                    <a:pt x="5716" y="3025"/>
                  </a:cubicBezTo>
                  <a:cubicBezTo>
                    <a:pt x="5751" y="2929"/>
                    <a:pt x="5692" y="2846"/>
                    <a:pt x="5620" y="2810"/>
                  </a:cubicBezTo>
                  <a:cubicBezTo>
                    <a:pt x="5204" y="2703"/>
                    <a:pt x="4704" y="2620"/>
                    <a:pt x="4168" y="2620"/>
                  </a:cubicBezTo>
                  <a:cubicBezTo>
                    <a:pt x="3370" y="2620"/>
                    <a:pt x="2525" y="2798"/>
                    <a:pt x="2072" y="3108"/>
                  </a:cubicBezTo>
                  <a:lnTo>
                    <a:pt x="2072" y="2953"/>
                  </a:lnTo>
                  <a:cubicBezTo>
                    <a:pt x="2072" y="2655"/>
                    <a:pt x="2882" y="2239"/>
                    <a:pt x="4168" y="2239"/>
                  </a:cubicBezTo>
                  <a:close/>
                  <a:moveTo>
                    <a:pt x="3668" y="4680"/>
                  </a:moveTo>
                  <a:lnTo>
                    <a:pt x="3668" y="4858"/>
                  </a:lnTo>
                  <a:cubicBezTo>
                    <a:pt x="3668" y="5156"/>
                    <a:pt x="3430" y="5394"/>
                    <a:pt x="3132" y="5394"/>
                  </a:cubicBezTo>
                  <a:cubicBezTo>
                    <a:pt x="2834" y="5394"/>
                    <a:pt x="2596" y="5156"/>
                    <a:pt x="2596" y="4858"/>
                  </a:cubicBezTo>
                  <a:lnTo>
                    <a:pt x="2596" y="4680"/>
                  </a:lnTo>
                  <a:lnTo>
                    <a:pt x="2965" y="4680"/>
                  </a:lnTo>
                  <a:lnTo>
                    <a:pt x="2965" y="4870"/>
                  </a:lnTo>
                  <a:cubicBezTo>
                    <a:pt x="2965" y="4965"/>
                    <a:pt x="3037" y="5037"/>
                    <a:pt x="3132" y="5037"/>
                  </a:cubicBezTo>
                  <a:cubicBezTo>
                    <a:pt x="3215" y="5037"/>
                    <a:pt x="3299" y="4965"/>
                    <a:pt x="3299" y="4870"/>
                  </a:cubicBezTo>
                  <a:lnTo>
                    <a:pt x="3299" y="4680"/>
                  </a:lnTo>
                  <a:close/>
                  <a:moveTo>
                    <a:pt x="5751" y="4680"/>
                  </a:moveTo>
                  <a:lnTo>
                    <a:pt x="5751" y="4858"/>
                  </a:lnTo>
                  <a:cubicBezTo>
                    <a:pt x="5751" y="5156"/>
                    <a:pt x="5513" y="5394"/>
                    <a:pt x="5216" y="5394"/>
                  </a:cubicBezTo>
                  <a:cubicBezTo>
                    <a:pt x="4918" y="5394"/>
                    <a:pt x="4680" y="5156"/>
                    <a:pt x="4680" y="4858"/>
                  </a:cubicBezTo>
                  <a:lnTo>
                    <a:pt x="4680" y="4680"/>
                  </a:lnTo>
                  <a:lnTo>
                    <a:pt x="5049" y="4680"/>
                  </a:lnTo>
                  <a:lnTo>
                    <a:pt x="5049" y="4870"/>
                  </a:lnTo>
                  <a:cubicBezTo>
                    <a:pt x="5049" y="4965"/>
                    <a:pt x="5120" y="5037"/>
                    <a:pt x="5216" y="5037"/>
                  </a:cubicBezTo>
                  <a:cubicBezTo>
                    <a:pt x="5299" y="5037"/>
                    <a:pt x="5382" y="4965"/>
                    <a:pt x="5382" y="4870"/>
                  </a:cubicBezTo>
                  <a:lnTo>
                    <a:pt x="5382" y="4680"/>
                  </a:lnTo>
                  <a:close/>
                  <a:moveTo>
                    <a:pt x="4168" y="334"/>
                  </a:moveTo>
                  <a:cubicBezTo>
                    <a:pt x="4299" y="334"/>
                    <a:pt x="4442" y="441"/>
                    <a:pt x="4585" y="536"/>
                  </a:cubicBezTo>
                  <a:cubicBezTo>
                    <a:pt x="4716" y="643"/>
                    <a:pt x="4870" y="750"/>
                    <a:pt x="5013" y="798"/>
                  </a:cubicBezTo>
                  <a:cubicBezTo>
                    <a:pt x="5088" y="814"/>
                    <a:pt x="5166" y="821"/>
                    <a:pt x="5245" y="821"/>
                  </a:cubicBezTo>
                  <a:cubicBezTo>
                    <a:pt x="5341" y="821"/>
                    <a:pt x="5439" y="811"/>
                    <a:pt x="5537" y="798"/>
                  </a:cubicBezTo>
                  <a:cubicBezTo>
                    <a:pt x="5626" y="786"/>
                    <a:pt x="5716" y="774"/>
                    <a:pt x="5796" y="774"/>
                  </a:cubicBezTo>
                  <a:cubicBezTo>
                    <a:pt x="5876" y="774"/>
                    <a:pt x="5948" y="786"/>
                    <a:pt x="6001" y="822"/>
                  </a:cubicBezTo>
                  <a:cubicBezTo>
                    <a:pt x="6109" y="881"/>
                    <a:pt x="6180" y="1048"/>
                    <a:pt x="6251" y="1215"/>
                  </a:cubicBezTo>
                  <a:cubicBezTo>
                    <a:pt x="6323" y="1370"/>
                    <a:pt x="6394" y="1536"/>
                    <a:pt x="6525" y="1655"/>
                  </a:cubicBezTo>
                  <a:cubicBezTo>
                    <a:pt x="6644" y="1774"/>
                    <a:pt x="6799" y="1846"/>
                    <a:pt x="6966" y="1929"/>
                  </a:cubicBezTo>
                  <a:cubicBezTo>
                    <a:pt x="7132" y="2001"/>
                    <a:pt x="7299" y="2072"/>
                    <a:pt x="7359" y="2179"/>
                  </a:cubicBezTo>
                  <a:cubicBezTo>
                    <a:pt x="7418" y="2286"/>
                    <a:pt x="7394" y="2465"/>
                    <a:pt x="7383" y="2644"/>
                  </a:cubicBezTo>
                  <a:cubicBezTo>
                    <a:pt x="7371" y="2822"/>
                    <a:pt x="7335" y="3001"/>
                    <a:pt x="7383" y="3156"/>
                  </a:cubicBezTo>
                  <a:cubicBezTo>
                    <a:pt x="7430" y="3322"/>
                    <a:pt x="7537" y="3453"/>
                    <a:pt x="7633" y="3596"/>
                  </a:cubicBezTo>
                  <a:cubicBezTo>
                    <a:pt x="7740" y="3739"/>
                    <a:pt x="7847" y="3870"/>
                    <a:pt x="7847" y="4013"/>
                  </a:cubicBezTo>
                  <a:cubicBezTo>
                    <a:pt x="7847" y="4144"/>
                    <a:pt x="7740" y="4275"/>
                    <a:pt x="7633" y="4429"/>
                  </a:cubicBezTo>
                  <a:cubicBezTo>
                    <a:pt x="7537" y="4560"/>
                    <a:pt x="7430" y="4703"/>
                    <a:pt x="7383" y="4858"/>
                  </a:cubicBezTo>
                  <a:cubicBezTo>
                    <a:pt x="7335" y="5025"/>
                    <a:pt x="7359" y="5191"/>
                    <a:pt x="7383" y="5382"/>
                  </a:cubicBezTo>
                  <a:cubicBezTo>
                    <a:pt x="7394" y="5561"/>
                    <a:pt x="7430" y="5739"/>
                    <a:pt x="7359" y="5834"/>
                  </a:cubicBezTo>
                  <a:cubicBezTo>
                    <a:pt x="7335" y="5870"/>
                    <a:pt x="7323" y="5882"/>
                    <a:pt x="7299" y="5894"/>
                  </a:cubicBezTo>
                  <a:cubicBezTo>
                    <a:pt x="7299" y="5680"/>
                    <a:pt x="7192" y="5525"/>
                    <a:pt x="7085" y="5406"/>
                  </a:cubicBezTo>
                  <a:cubicBezTo>
                    <a:pt x="7216" y="5299"/>
                    <a:pt x="7299" y="5144"/>
                    <a:pt x="7299" y="4941"/>
                  </a:cubicBezTo>
                  <a:cubicBezTo>
                    <a:pt x="7299" y="4620"/>
                    <a:pt x="7025" y="4346"/>
                    <a:pt x="6704" y="4346"/>
                  </a:cubicBezTo>
                  <a:lnTo>
                    <a:pt x="6597" y="4346"/>
                  </a:lnTo>
                  <a:lnTo>
                    <a:pt x="6597" y="2953"/>
                  </a:lnTo>
                  <a:cubicBezTo>
                    <a:pt x="6597" y="2286"/>
                    <a:pt x="5347" y="1929"/>
                    <a:pt x="4168" y="1929"/>
                  </a:cubicBezTo>
                  <a:cubicBezTo>
                    <a:pt x="2989" y="1929"/>
                    <a:pt x="1739" y="2286"/>
                    <a:pt x="1739" y="2953"/>
                  </a:cubicBezTo>
                  <a:lnTo>
                    <a:pt x="1739" y="4346"/>
                  </a:lnTo>
                  <a:lnTo>
                    <a:pt x="1644" y="4346"/>
                  </a:lnTo>
                  <a:cubicBezTo>
                    <a:pt x="1310" y="4346"/>
                    <a:pt x="1048" y="4620"/>
                    <a:pt x="1048" y="4941"/>
                  </a:cubicBezTo>
                  <a:cubicBezTo>
                    <a:pt x="1048" y="5120"/>
                    <a:pt x="1132" y="5287"/>
                    <a:pt x="1251" y="5406"/>
                  </a:cubicBezTo>
                  <a:cubicBezTo>
                    <a:pt x="1156" y="5525"/>
                    <a:pt x="1048" y="5692"/>
                    <a:pt x="1048" y="5894"/>
                  </a:cubicBezTo>
                  <a:lnTo>
                    <a:pt x="989" y="5834"/>
                  </a:lnTo>
                  <a:cubicBezTo>
                    <a:pt x="929" y="5739"/>
                    <a:pt x="941" y="5561"/>
                    <a:pt x="953" y="5382"/>
                  </a:cubicBezTo>
                  <a:cubicBezTo>
                    <a:pt x="965" y="5191"/>
                    <a:pt x="1001" y="5025"/>
                    <a:pt x="953" y="4858"/>
                  </a:cubicBezTo>
                  <a:cubicBezTo>
                    <a:pt x="917" y="4691"/>
                    <a:pt x="810" y="4560"/>
                    <a:pt x="703" y="4429"/>
                  </a:cubicBezTo>
                  <a:cubicBezTo>
                    <a:pt x="596" y="4275"/>
                    <a:pt x="489" y="4144"/>
                    <a:pt x="489" y="4013"/>
                  </a:cubicBezTo>
                  <a:cubicBezTo>
                    <a:pt x="489" y="3870"/>
                    <a:pt x="596" y="3739"/>
                    <a:pt x="703" y="3596"/>
                  </a:cubicBezTo>
                  <a:cubicBezTo>
                    <a:pt x="810" y="3453"/>
                    <a:pt x="917" y="3310"/>
                    <a:pt x="953" y="3156"/>
                  </a:cubicBezTo>
                  <a:cubicBezTo>
                    <a:pt x="1001" y="3001"/>
                    <a:pt x="989" y="2822"/>
                    <a:pt x="953" y="2644"/>
                  </a:cubicBezTo>
                  <a:cubicBezTo>
                    <a:pt x="941" y="2465"/>
                    <a:pt x="917" y="2286"/>
                    <a:pt x="989" y="2179"/>
                  </a:cubicBezTo>
                  <a:cubicBezTo>
                    <a:pt x="1048" y="2072"/>
                    <a:pt x="1215" y="2001"/>
                    <a:pt x="1370" y="1929"/>
                  </a:cubicBezTo>
                  <a:cubicBezTo>
                    <a:pt x="1537" y="1846"/>
                    <a:pt x="1703" y="1786"/>
                    <a:pt x="1822" y="1655"/>
                  </a:cubicBezTo>
                  <a:cubicBezTo>
                    <a:pt x="1941" y="1536"/>
                    <a:pt x="2013" y="1370"/>
                    <a:pt x="2084" y="1215"/>
                  </a:cubicBezTo>
                  <a:cubicBezTo>
                    <a:pt x="2156" y="1048"/>
                    <a:pt x="2239" y="881"/>
                    <a:pt x="2334" y="822"/>
                  </a:cubicBezTo>
                  <a:cubicBezTo>
                    <a:pt x="2392" y="790"/>
                    <a:pt x="2470" y="779"/>
                    <a:pt x="2557" y="779"/>
                  </a:cubicBezTo>
                  <a:cubicBezTo>
                    <a:pt x="2633" y="779"/>
                    <a:pt x="2716" y="787"/>
                    <a:pt x="2799" y="798"/>
                  </a:cubicBezTo>
                  <a:cubicBezTo>
                    <a:pt x="2907" y="805"/>
                    <a:pt x="3016" y="817"/>
                    <a:pt x="3121" y="817"/>
                  </a:cubicBezTo>
                  <a:cubicBezTo>
                    <a:pt x="3190" y="817"/>
                    <a:pt x="3257" y="812"/>
                    <a:pt x="3322" y="798"/>
                  </a:cubicBezTo>
                  <a:cubicBezTo>
                    <a:pt x="3489" y="750"/>
                    <a:pt x="3620" y="643"/>
                    <a:pt x="3751" y="536"/>
                  </a:cubicBezTo>
                  <a:cubicBezTo>
                    <a:pt x="3906" y="429"/>
                    <a:pt x="4037" y="334"/>
                    <a:pt x="4168" y="334"/>
                  </a:cubicBezTo>
                  <a:close/>
                  <a:moveTo>
                    <a:pt x="1548" y="5596"/>
                  </a:moveTo>
                  <a:cubicBezTo>
                    <a:pt x="1632" y="5656"/>
                    <a:pt x="1727" y="5775"/>
                    <a:pt x="1727" y="5930"/>
                  </a:cubicBezTo>
                  <a:cubicBezTo>
                    <a:pt x="1727" y="6013"/>
                    <a:pt x="1656" y="6108"/>
                    <a:pt x="1548" y="6108"/>
                  </a:cubicBezTo>
                  <a:cubicBezTo>
                    <a:pt x="1453" y="6108"/>
                    <a:pt x="1370" y="6013"/>
                    <a:pt x="1370" y="5930"/>
                  </a:cubicBezTo>
                  <a:cubicBezTo>
                    <a:pt x="1370" y="5763"/>
                    <a:pt x="1477" y="5656"/>
                    <a:pt x="1548" y="5596"/>
                  </a:cubicBezTo>
                  <a:close/>
                  <a:moveTo>
                    <a:pt x="6775" y="5596"/>
                  </a:moveTo>
                  <a:cubicBezTo>
                    <a:pt x="6847" y="5656"/>
                    <a:pt x="6954" y="5775"/>
                    <a:pt x="6954" y="5930"/>
                  </a:cubicBezTo>
                  <a:cubicBezTo>
                    <a:pt x="6966" y="6013"/>
                    <a:pt x="6882" y="6108"/>
                    <a:pt x="6775" y="6108"/>
                  </a:cubicBezTo>
                  <a:cubicBezTo>
                    <a:pt x="6668" y="6108"/>
                    <a:pt x="6597" y="6013"/>
                    <a:pt x="6597" y="5930"/>
                  </a:cubicBezTo>
                  <a:cubicBezTo>
                    <a:pt x="6597" y="5763"/>
                    <a:pt x="6704" y="5656"/>
                    <a:pt x="6775" y="5596"/>
                  </a:cubicBezTo>
                  <a:close/>
                  <a:moveTo>
                    <a:pt x="6394" y="6227"/>
                  </a:moveTo>
                  <a:cubicBezTo>
                    <a:pt x="6430" y="6275"/>
                    <a:pt x="6478" y="6311"/>
                    <a:pt x="6525" y="6346"/>
                  </a:cubicBezTo>
                  <a:cubicBezTo>
                    <a:pt x="6394" y="6477"/>
                    <a:pt x="6311" y="6632"/>
                    <a:pt x="6251" y="6787"/>
                  </a:cubicBezTo>
                  <a:cubicBezTo>
                    <a:pt x="6180" y="6954"/>
                    <a:pt x="6109" y="7120"/>
                    <a:pt x="6001" y="7180"/>
                  </a:cubicBezTo>
                  <a:cubicBezTo>
                    <a:pt x="5944" y="7212"/>
                    <a:pt x="5873" y="7223"/>
                    <a:pt x="5793" y="7223"/>
                  </a:cubicBezTo>
                  <a:cubicBezTo>
                    <a:pt x="5725" y="7223"/>
                    <a:pt x="5650" y="7215"/>
                    <a:pt x="5573" y="7204"/>
                  </a:cubicBezTo>
                  <a:cubicBezTo>
                    <a:pt x="5906" y="6954"/>
                    <a:pt x="6192" y="6632"/>
                    <a:pt x="6394" y="6227"/>
                  </a:cubicBezTo>
                  <a:close/>
                  <a:moveTo>
                    <a:pt x="1953" y="6239"/>
                  </a:moveTo>
                  <a:cubicBezTo>
                    <a:pt x="2132" y="6632"/>
                    <a:pt x="2418" y="6966"/>
                    <a:pt x="2775" y="7227"/>
                  </a:cubicBezTo>
                  <a:cubicBezTo>
                    <a:pt x="2724" y="7227"/>
                    <a:pt x="2674" y="7228"/>
                    <a:pt x="2626" y="7228"/>
                  </a:cubicBezTo>
                  <a:cubicBezTo>
                    <a:pt x="2506" y="7228"/>
                    <a:pt x="2399" y="7222"/>
                    <a:pt x="2322" y="7180"/>
                  </a:cubicBezTo>
                  <a:cubicBezTo>
                    <a:pt x="2227" y="7120"/>
                    <a:pt x="2144" y="6954"/>
                    <a:pt x="2072" y="6787"/>
                  </a:cubicBezTo>
                  <a:cubicBezTo>
                    <a:pt x="2001" y="6644"/>
                    <a:pt x="1941" y="6477"/>
                    <a:pt x="1822" y="6358"/>
                  </a:cubicBezTo>
                  <a:cubicBezTo>
                    <a:pt x="1882" y="6334"/>
                    <a:pt x="1929" y="6287"/>
                    <a:pt x="1953" y="6239"/>
                  </a:cubicBezTo>
                  <a:close/>
                  <a:moveTo>
                    <a:pt x="6704" y="4691"/>
                  </a:moveTo>
                  <a:cubicBezTo>
                    <a:pt x="6847" y="4691"/>
                    <a:pt x="6966" y="4810"/>
                    <a:pt x="6966" y="4965"/>
                  </a:cubicBezTo>
                  <a:cubicBezTo>
                    <a:pt x="6966" y="5108"/>
                    <a:pt x="6847" y="5227"/>
                    <a:pt x="6704" y="5227"/>
                  </a:cubicBezTo>
                  <a:lnTo>
                    <a:pt x="6597" y="5227"/>
                  </a:lnTo>
                  <a:lnTo>
                    <a:pt x="6597" y="5215"/>
                  </a:lnTo>
                  <a:cubicBezTo>
                    <a:pt x="6597" y="5120"/>
                    <a:pt x="6525" y="5049"/>
                    <a:pt x="6430" y="5049"/>
                  </a:cubicBezTo>
                  <a:cubicBezTo>
                    <a:pt x="6347" y="5049"/>
                    <a:pt x="6275" y="5120"/>
                    <a:pt x="6275" y="5215"/>
                  </a:cubicBezTo>
                  <a:cubicBezTo>
                    <a:pt x="6275" y="6370"/>
                    <a:pt x="5335" y="7311"/>
                    <a:pt x="4168" y="7311"/>
                  </a:cubicBezTo>
                  <a:cubicBezTo>
                    <a:pt x="4161" y="7311"/>
                    <a:pt x="4154" y="7311"/>
                    <a:pt x="4146" y="7311"/>
                  </a:cubicBezTo>
                  <a:cubicBezTo>
                    <a:pt x="3001" y="7311"/>
                    <a:pt x="2060" y="6363"/>
                    <a:pt x="2060" y="5215"/>
                  </a:cubicBezTo>
                  <a:cubicBezTo>
                    <a:pt x="2060" y="5120"/>
                    <a:pt x="1989" y="5049"/>
                    <a:pt x="1894" y="5049"/>
                  </a:cubicBezTo>
                  <a:cubicBezTo>
                    <a:pt x="1810" y="5049"/>
                    <a:pt x="1727" y="5120"/>
                    <a:pt x="1727" y="5215"/>
                  </a:cubicBezTo>
                  <a:lnTo>
                    <a:pt x="1727" y="5227"/>
                  </a:lnTo>
                  <a:lnTo>
                    <a:pt x="1632" y="5227"/>
                  </a:lnTo>
                  <a:cubicBezTo>
                    <a:pt x="1477" y="5227"/>
                    <a:pt x="1358" y="5108"/>
                    <a:pt x="1358" y="4965"/>
                  </a:cubicBezTo>
                  <a:cubicBezTo>
                    <a:pt x="1358" y="4810"/>
                    <a:pt x="1477" y="4691"/>
                    <a:pt x="1632" y="4691"/>
                  </a:cubicBezTo>
                  <a:lnTo>
                    <a:pt x="2251" y="4691"/>
                  </a:lnTo>
                  <a:lnTo>
                    <a:pt x="2251" y="4870"/>
                  </a:lnTo>
                  <a:cubicBezTo>
                    <a:pt x="2251" y="5346"/>
                    <a:pt x="2644" y="5739"/>
                    <a:pt x="3120" y="5739"/>
                  </a:cubicBezTo>
                  <a:cubicBezTo>
                    <a:pt x="3596" y="5739"/>
                    <a:pt x="3977" y="5346"/>
                    <a:pt x="3977" y="4870"/>
                  </a:cubicBezTo>
                  <a:lnTo>
                    <a:pt x="3977" y="4858"/>
                  </a:lnTo>
                  <a:lnTo>
                    <a:pt x="4346" y="4858"/>
                  </a:lnTo>
                  <a:lnTo>
                    <a:pt x="4346" y="4870"/>
                  </a:lnTo>
                  <a:cubicBezTo>
                    <a:pt x="4346" y="5346"/>
                    <a:pt x="4739" y="5739"/>
                    <a:pt x="5216" y="5739"/>
                  </a:cubicBezTo>
                  <a:cubicBezTo>
                    <a:pt x="5692" y="5739"/>
                    <a:pt x="6073" y="5346"/>
                    <a:pt x="6073" y="4870"/>
                  </a:cubicBezTo>
                  <a:lnTo>
                    <a:pt x="6073" y="4691"/>
                  </a:lnTo>
                  <a:close/>
                  <a:moveTo>
                    <a:pt x="5049" y="7477"/>
                  </a:moveTo>
                  <a:lnTo>
                    <a:pt x="5049" y="7942"/>
                  </a:lnTo>
                  <a:lnTo>
                    <a:pt x="4168" y="8811"/>
                  </a:lnTo>
                  <a:lnTo>
                    <a:pt x="3299" y="7942"/>
                  </a:lnTo>
                  <a:lnTo>
                    <a:pt x="3299" y="7477"/>
                  </a:lnTo>
                  <a:cubicBezTo>
                    <a:pt x="3561" y="7585"/>
                    <a:pt x="3858" y="7644"/>
                    <a:pt x="4168" y="7644"/>
                  </a:cubicBezTo>
                  <a:cubicBezTo>
                    <a:pt x="4489" y="7644"/>
                    <a:pt x="4787" y="7585"/>
                    <a:pt x="5049" y="7477"/>
                  </a:cubicBezTo>
                  <a:close/>
                  <a:moveTo>
                    <a:pt x="2953" y="8073"/>
                  </a:moveTo>
                  <a:lnTo>
                    <a:pt x="3918" y="9037"/>
                  </a:lnTo>
                  <a:lnTo>
                    <a:pt x="3192" y="9644"/>
                  </a:lnTo>
                  <a:lnTo>
                    <a:pt x="3156" y="9644"/>
                  </a:lnTo>
                  <a:lnTo>
                    <a:pt x="2608" y="8394"/>
                  </a:lnTo>
                  <a:lnTo>
                    <a:pt x="2941" y="8073"/>
                  </a:lnTo>
                  <a:close/>
                  <a:moveTo>
                    <a:pt x="2370" y="8620"/>
                  </a:moveTo>
                  <a:lnTo>
                    <a:pt x="2894" y="9787"/>
                  </a:lnTo>
                  <a:cubicBezTo>
                    <a:pt x="2941" y="9883"/>
                    <a:pt x="3025" y="9942"/>
                    <a:pt x="3132" y="9978"/>
                  </a:cubicBezTo>
                  <a:cubicBezTo>
                    <a:pt x="3156" y="9978"/>
                    <a:pt x="3180" y="9990"/>
                    <a:pt x="3203" y="9990"/>
                  </a:cubicBezTo>
                  <a:cubicBezTo>
                    <a:pt x="3275" y="9990"/>
                    <a:pt x="3358" y="9954"/>
                    <a:pt x="3418" y="9918"/>
                  </a:cubicBezTo>
                  <a:lnTo>
                    <a:pt x="4013" y="9406"/>
                  </a:lnTo>
                  <a:lnTo>
                    <a:pt x="4013" y="10633"/>
                  </a:lnTo>
                  <a:cubicBezTo>
                    <a:pt x="3001" y="10561"/>
                    <a:pt x="2179" y="9752"/>
                    <a:pt x="2072" y="8728"/>
                  </a:cubicBezTo>
                  <a:lnTo>
                    <a:pt x="2370" y="8620"/>
                  </a:lnTo>
                  <a:close/>
                  <a:moveTo>
                    <a:pt x="5394" y="8085"/>
                  </a:moveTo>
                  <a:lnTo>
                    <a:pt x="5716" y="8418"/>
                  </a:lnTo>
                  <a:lnTo>
                    <a:pt x="5692" y="8490"/>
                  </a:lnTo>
                  <a:cubicBezTo>
                    <a:pt x="5656" y="8573"/>
                    <a:pt x="5692" y="8668"/>
                    <a:pt x="5775" y="8692"/>
                  </a:cubicBezTo>
                  <a:cubicBezTo>
                    <a:pt x="5795" y="8702"/>
                    <a:pt x="5816" y="8706"/>
                    <a:pt x="5838" y="8706"/>
                  </a:cubicBezTo>
                  <a:cubicBezTo>
                    <a:pt x="5895" y="8706"/>
                    <a:pt x="5955" y="8676"/>
                    <a:pt x="5989" y="8632"/>
                  </a:cubicBezTo>
                  <a:lnTo>
                    <a:pt x="6287" y="8740"/>
                  </a:lnTo>
                  <a:cubicBezTo>
                    <a:pt x="6168" y="9740"/>
                    <a:pt x="5347" y="10537"/>
                    <a:pt x="4335" y="10633"/>
                  </a:cubicBezTo>
                  <a:lnTo>
                    <a:pt x="4335" y="9406"/>
                  </a:lnTo>
                  <a:lnTo>
                    <a:pt x="4930" y="9918"/>
                  </a:lnTo>
                  <a:cubicBezTo>
                    <a:pt x="4989" y="9954"/>
                    <a:pt x="5061" y="9990"/>
                    <a:pt x="5144" y="9990"/>
                  </a:cubicBezTo>
                  <a:cubicBezTo>
                    <a:pt x="5168" y="9990"/>
                    <a:pt x="5180" y="9990"/>
                    <a:pt x="5216" y="9978"/>
                  </a:cubicBezTo>
                  <a:cubicBezTo>
                    <a:pt x="5323" y="9942"/>
                    <a:pt x="5406" y="9883"/>
                    <a:pt x="5454" y="9787"/>
                  </a:cubicBezTo>
                  <a:lnTo>
                    <a:pt x="5704" y="9228"/>
                  </a:lnTo>
                  <a:cubicBezTo>
                    <a:pt x="5739" y="9144"/>
                    <a:pt x="5704" y="9049"/>
                    <a:pt x="5620" y="9025"/>
                  </a:cubicBezTo>
                  <a:cubicBezTo>
                    <a:pt x="5595" y="9016"/>
                    <a:pt x="5571" y="9011"/>
                    <a:pt x="5549" y="9011"/>
                  </a:cubicBezTo>
                  <a:cubicBezTo>
                    <a:pt x="5485" y="9011"/>
                    <a:pt x="5432" y="9047"/>
                    <a:pt x="5406" y="9109"/>
                  </a:cubicBezTo>
                  <a:lnTo>
                    <a:pt x="5156" y="9668"/>
                  </a:lnTo>
                  <a:lnTo>
                    <a:pt x="5120" y="9668"/>
                  </a:lnTo>
                  <a:lnTo>
                    <a:pt x="4394" y="9049"/>
                  </a:lnTo>
                  <a:lnTo>
                    <a:pt x="5358" y="8085"/>
                  </a:lnTo>
                  <a:close/>
                  <a:moveTo>
                    <a:pt x="4168" y="0"/>
                  </a:moveTo>
                  <a:cubicBezTo>
                    <a:pt x="3930" y="0"/>
                    <a:pt x="3739" y="155"/>
                    <a:pt x="3561" y="286"/>
                  </a:cubicBezTo>
                  <a:cubicBezTo>
                    <a:pt x="3442" y="381"/>
                    <a:pt x="3334" y="453"/>
                    <a:pt x="3239" y="477"/>
                  </a:cubicBezTo>
                  <a:cubicBezTo>
                    <a:pt x="3197" y="491"/>
                    <a:pt x="3148" y="495"/>
                    <a:pt x="3095" y="495"/>
                  </a:cubicBezTo>
                  <a:cubicBezTo>
                    <a:pt x="3012" y="495"/>
                    <a:pt x="2921" y="484"/>
                    <a:pt x="2834" y="477"/>
                  </a:cubicBezTo>
                  <a:cubicBezTo>
                    <a:pt x="2738" y="466"/>
                    <a:pt x="2639" y="456"/>
                    <a:pt x="2543" y="456"/>
                  </a:cubicBezTo>
                  <a:cubicBezTo>
                    <a:pt x="2414" y="456"/>
                    <a:pt x="2289" y="475"/>
                    <a:pt x="2179" y="536"/>
                  </a:cubicBezTo>
                  <a:cubicBezTo>
                    <a:pt x="1965" y="655"/>
                    <a:pt x="1882" y="881"/>
                    <a:pt x="1787" y="1072"/>
                  </a:cubicBezTo>
                  <a:cubicBezTo>
                    <a:pt x="1727" y="1203"/>
                    <a:pt x="1668" y="1346"/>
                    <a:pt x="1596" y="1417"/>
                  </a:cubicBezTo>
                  <a:cubicBezTo>
                    <a:pt x="1525" y="1489"/>
                    <a:pt x="1394" y="1548"/>
                    <a:pt x="1251" y="1608"/>
                  </a:cubicBezTo>
                  <a:cubicBezTo>
                    <a:pt x="1060" y="1703"/>
                    <a:pt x="834" y="1786"/>
                    <a:pt x="715" y="2001"/>
                  </a:cubicBezTo>
                  <a:cubicBezTo>
                    <a:pt x="596" y="2191"/>
                    <a:pt x="632" y="2429"/>
                    <a:pt x="655" y="2655"/>
                  </a:cubicBezTo>
                  <a:cubicBezTo>
                    <a:pt x="679" y="2798"/>
                    <a:pt x="691" y="2929"/>
                    <a:pt x="655" y="3048"/>
                  </a:cubicBezTo>
                  <a:cubicBezTo>
                    <a:pt x="632" y="3156"/>
                    <a:pt x="560" y="3263"/>
                    <a:pt x="465" y="3382"/>
                  </a:cubicBezTo>
                  <a:cubicBezTo>
                    <a:pt x="334" y="3560"/>
                    <a:pt x="179" y="3751"/>
                    <a:pt x="179" y="3989"/>
                  </a:cubicBezTo>
                  <a:cubicBezTo>
                    <a:pt x="179" y="4227"/>
                    <a:pt x="334" y="4418"/>
                    <a:pt x="465" y="4596"/>
                  </a:cubicBezTo>
                  <a:cubicBezTo>
                    <a:pt x="560" y="4715"/>
                    <a:pt x="632" y="4822"/>
                    <a:pt x="655" y="4930"/>
                  </a:cubicBezTo>
                  <a:cubicBezTo>
                    <a:pt x="691" y="5037"/>
                    <a:pt x="679" y="5180"/>
                    <a:pt x="655" y="5334"/>
                  </a:cubicBezTo>
                  <a:cubicBezTo>
                    <a:pt x="632" y="5561"/>
                    <a:pt x="620" y="5799"/>
                    <a:pt x="715" y="5989"/>
                  </a:cubicBezTo>
                  <a:cubicBezTo>
                    <a:pt x="834" y="6192"/>
                    <a:pt x="1060" y="6287"/>
                    <a:pt x="1251" y="6370"/>
                  </a:cubicBezTo>
                  <a:cubicBezTo>
                    <a:pt x="1394" y="6430"/>
                    <a:pt x="1525" y="6489"/>
                    <a:pt x="1596" y="6573"/>
                  </a:cubicBezTo>
                  <a:cubicBezTo>
                    <a:pt x="1668" y="6644"/>
                    <a:pt x="1727" y="6775"/>
                    <a:pt x="1787" y="6906"/>
                  </a:cubicBezTo>
                  <a:cubicBezTo>
                    <a:pt x="1882" y="7096"/>
                    <a:pt x="1965" y="7323"/>
                    <a:pt x="2179" y="7442"/>
                  </a:cubicBezTo>
                  <a:cubicBezTo>
                    <a:pt x="2286" y="7509"/>
                    <a:pt x="2408" y="7530"/>
                    <a:pt x="2534" y="7530"/>
                  </a:cubicBezTo>
                  <a:cubicBezTo>
                    <a:pt x="2633" y="7530"/>
                    <a:pt x="2735" y="7517"/>
                    <a:pt x="2834" y="7501"/>
                  </a:cubicBezTo>
                  <a:cubicBezTo>
                    <a:pt x="2882" y="7501"/>
                    <a:pt x="2918" y="7489"/>
                    <a:pt x="2965" y="7489"/>
                  </a:cubicBezTo>
                  <a:lnTo>
                    <a:pt x="2965" y="7716"/>
                  </a:lnTo>
                  <a:lnTo>
                    <a:pt x="2953" y="7716"/>
                  </a:lnTo>
                  <a:cubicBezTo>
                    <a:pt x="2858" y="7716"/>
                    <a:pt x="2775" y="7739"/>
                    <a:pt x="2715" y="7823"/>
                  </a:cubicBezTo>
                  <a:lnTo>
                    <a:pt x="2310" y="8216"/>
                  </a:lnTo>
                  <a:cubicBezTo>
                    <a:pt x="2299" y="8239"/>
                    <a:pt x="2287" y="8263"/>
                    <a:pt x="2263" y="8299"/>
                  </a:cubicBezTo>
                  <a:lnTo>
                    <a:pt x="810" y="8811"/>
                  </a:lnTo>
                  <a:cubicBezTo>
                    <a:pt x="334" y="8978"/>
                    <a:pt x="1" y="9442"/>
                    <a:pt x="1" y="9966"/>
                  </a:cubicBezTo>
                  <a:lnTo>
                    <a:pt x="1" y="10954"/>
                  </a:lnTo>
                  <a:cubicBezTo>
                    <a:pt x="1" y="11049"/>
                    <a:pt x="84" y="11121"/>
                    <a:pt x="167" y="11121"/>
                  </a:cubicBezTo>
                  <a:cubicBezTo>
                    <a:pt x="263" y="11121"/>
                    <a:pt x="334" y="11049"/>
                    <a:pt x="334" y="10954"/>
                  </a:cubicBezTo>
                  <a:lnTo>
                    <a:pt x="334" y="9966"/>
                  </a:lnTo>
                  <a:cubicBezTo>
                    <a:pt x="334" y="9859"/>
                    <a:pt x="346" y="9752"/>
                    <a:pt x="394" y="9644"/>
                  </a:cubicBezTo>
                  <a:lnTo>
                    <a:pt x="1215" y="10347"/>
                  </a:lnTo>
                  <a:cubicBezTo>
                    <a:pt x="1334" y="10454"/>
                    <a:pt x="1406" y="10597"/>
                    <a:pt x="1406" y="10752"/>
                  </a:cubicBezTo>
                  <a:lnTo>
                    <a:pt x="1406" y="10954"/>
                  </a:lnTo>
                  <a:cubicBezTo>
                    <a:pt x="1406" y="11049"/>
                    <a:pt x="1477" y="11121"/>
                    <a:pt x="1572" y="11121"/>
                  </a:cubicBezTo>
                  <a:cubicBezTo>
                    <a:pt x="1656" y="11121"/>
                    <a:pt x="1727" y="11049"/>
                    <a:pt x="1727" y="10954"/>
                  </a:cubicBezTo>
                  <a:lnTo>
                    <a:pt x="1727" y="10764"/>
                  </a:lnTo>
                  <a:cubicBezTo>
                    <a:pt x="1727" y="10514"/>
                    <a:pt x="1632" y="10275"/>
                    <a:pt x="1429" y="10109"/>
                  </a:cubicBezTo>
                  <a:lnTo>
                    <a:pt x="572" y="9371"/>
                  </a:lnTo>
                  <a:cubicBezTo>
                    <a:pt x="655" y="9263"/>
                    <a:pt x="798" y="9168"/>
                    <a:pt x="929" y="9132"/>
                  </a:cubicBezTo>
                  <a:lnTo>
                    <a:pt x="1775" y="8835"/>
                  </a:lnTo>
                  <a:cubicBezTo>
                    <a:pt x="1929" y="10037"/>
                    <a:pt x="2953" y="10954"/>
                    <a:pt x="4192" y="10954"/>
                  </a:cubicBezTo>
                  <a:cubicBezTo>
                    <a:pt x="5418" y="10954"/>
                    <a:pt x="6454" y="10037"/>
                    <a:pt x="6597" y="8835"/>
                  </a:cubicBezTo>
                  <a:lnTo>
                    <a:pt x="7442" y="9132"/>
                  </a:lnTo>
                  <a:cubicBezTo>
                    <a:pt x="7585" y="9168"/>
                    <a:pt x="7716" y="9263"/>
                    <a:pt x="7799" y="9371"/>
                  </a:cubicBezTo>
                  <a:lnTo>
                    <a:pt x="6942" y="10109"/>
                  </a:lnTo>
                  <a:cubicBezTo>
                    <a:pt x="6751" y="10275"/>
                    <a:pt x="6644" y="10514"/>
                    <a:pt x="6644" y="10764"/>
                  </a:cubicBezTo>
                  <a:lnTo>
                    <a:pt x="6644" y="10978"/>
                  </a:lnTo>
                  <a:cubicBezTo>
                    <a:pt x="6644" y="11061"/>
                    <a:pt x="6716" y="11133"/>
                    <a:pt x="6811" y="11133"/>
                  </a:cubicBezTo>
                  <a:cubicBezTo>
                    <a:pt x="6894" y="11133"/>
                    <a:pt x="6966" y="11061"/>
                    <a:pt x="6966" y="10978"/>
                  </a:cubicBezTo>
                  <a:lnTo>
                    <a:pt x="6966" y="10764"/>
                  </a:lnTo>
                  <a:cubicBezTo>
                    <a:pt x="6966" y="10621"/>
                    <a:pt x="7049" y="10466"/>
                    <a:pt x="7168" y="10359"/>
                  </a:cubicBezTo>
                  <a:lnTo>
                    <a:pt x="7978" y="9656"/>
                  </a:lnTo>
                  <a:cubicBezTo>
                    <a:pt x="8014" y="9763"/>
                    <a:pt x="8037" y="9871"/>
                    <a:pt x="8037" y="9978"/>
                  </a:cubicBezTo>
                  <a:lnTo>
                    <a:pt x="8037" y="10978"/>
                  </a:lnTo>
                  <a:cubicBezTo>
                    <a:pt x="8037" y="11061"/>
                    <a:pt x="8121" y="11133"/>
                    <a:pt x="8204" y="11133"/>
                  </a:cubicBezTo>
                  <a:cubicBezTo>
                    <a:pt x="8299" y="11133"/>
                    <a:pt x="8371" y="11061"/>
                    <a:pt x="8371" y="10978"/>
                  </a:cubicBezTo>
                  <a:lnTo>
                    <a:pt x="8371" y="9978"/>
                  </a:lnTo>
                  <a:cubicBezTo>
                    <a:pt x="8335" y="9454"/>
                    <a:pt x="8014" y="8990"/>
                    <a:pt x="7537" y="8835"/>
                  </a:cubicBezTo>
                  <a:lnTo>
                    <a:pt x="6073" y="8311"/>
                  </a:lnTo>
                  <a:cubicBezTo>
                    <a:pt x="6061" y="8275"/>
                    <a:pt x="6061" y="8263"/>
                    <a:pt x="6037" y="8239"/>
                  </a:cubicBezTo>
                  <a:lnTo>
                    <a:pt x="5632" y="7835"/>
                  </a:lnTo>
                  <a:cubicBezTo>
                    <a:pt x="5573" y="7775"/>
                    <a:pt x="5478" y="7728"/>
                    <a:pt x="5394" y="7728"/>
                  </a:cubicBezTo>
                  <a:lnTo>
                    <a:pt x="5382" y="7728"/>
                  </a:lnTo>
                  <a:lnTo>
                    <a:pt x="5382" y="7501"/>
                  </a:lnTo>
                  <a:cubicBezTo>
                    <a:pt x="5418" y="7501"/>
                    <a:pt x="5466" y="7525"/>
                    <a:pt x="5513" y="7525"/>
                  </a:cubicBezTo>
                  <a:cubicBezTo>
                    <a:pt x="5597" y="7537"/>
                    <a:pt x="5704" y="7537"/>
                    <a:pt x="5799" y="7537"/>
                  </a:cubicBezTo>
                  <a:cubicBezTo>
                    <a:pt x="5930" y="7537"/>
                    <a:pt x="6049" y="7525"/>
                    <a:pt x="6168" y="7442"/>
                  </a:cubicBezTo>
                  <a:cubicBezTo>
                    <a:pt x="6370" y="7323"/>
                    <a:pt x="6466" y="7108"/>
                    <a:pt x="6549" y="6906"/>
                  </a:cubicBezTo>
                  <a:cubicBezTo>
                    <a:pt x="6609" y="6775"/>
                    <a:pt x="6668" y="6644"/>
                    <a:pt x="6751" y="6573"/>
                  </a:cubicBezTo>
                  <a:cubicBezTo>
                    <a:pt x="6823" y="6489"/>
                    <a:pt x="6954" y="6430"/>
                    <a:pt x="7085" y="6370"/>
                  </a:cubicBezTo>
                  <a:cubicBezTo>
                    <a:pt x="7287" y="6287"/>
                    <a:pt x="7502" y="6192"/>
                    <a:pt x="7621" y="5989"/>
                  </a:cubicBezTo>
                  <a:cubicBezTo>
                    <a:pt x="7740" y="5799"/>
                    <a:pt x="7716" y="5561"/>
                    <a:pt x="7680" y="5334"/>
                  </a:cubicBezTo>
                  <a:cubicBezTo>
                    <a:pt x="7668" y="5180"/>
                    <a:pt x="7656" y="5049"/>
                    <a:pt x="7680" y="4930"/>
                  </a:cubicBezTo>
                  <a:cubicBezTo>
                    <a:pt x="7716" y="4822"/>
                    <a:pt x="7787" y="4727"/>
                    <a:pt x="7883" y="4596"/>
                  </a:cubicBezTo>
                  <a:cubicBezTo>
                    <a:pt x="8014" y="4418"/>
                    <a:pt x="8156" y="4227"/>
                    <a:pt x="8156" y="3989"/>
                  </a:cubicBezTo>
                  <a:cubicBezTo>
                    <a:pt x="8156" y="3751"/>
                    <a:pt x="8014" y="3560"/>
                    <a:pt x="7883" y="3382"/>
                  </a:cubicBezTo>
                  <a:cubicBezTo>
                    <a:pt x="7787" y="3263"/>
                    <a:pt x="7716" y="3156"/>
                    <a:pt x="7680" y="3048"/>
                  </a:cubicBezTo>
                  <a:cubicBezTo>
                    <a:pt x="7656" y="2953"/>
                    <a:pt x="7668" y="2798"/>
                    <a:pt x="7680" y="2655"/>
                  </a:cubicBezTo>
                  <a:cubicBezTo>
                    <a:pt x="7716" y="2429"/>
                    <a:pt x="7728" y="2191"/>
                    <a:pt x="7621" y="2001"/>
                  </a:cubicBezTo>
                  <a:cubicBezTo>
                    <a:pt x="7502" y="1786"/>
                    <a:pt x="7287" y="1703"/>
                    <a:pt x="7085" y="1608"/>
                  </a:cubicBezTo>
                  <a:cubicBezTo>
                    <a:pt x="6954" y="1548"/>
                    <a:pt x="6823" y="1489"/>
                    <a:pt x="6751" y="1417"/>
                  </a:cubicBezTo>
                  <a:cubicBezTo>
                    <a:pt x="6668" y="1346"/>
                    <a:pt x="6609" y="1203"/>
                    <a:pt x="6549" y="1072"/>
                  </a:cubicBezTo>
                  <a:cubicBezTo>
                    <a:pt x="6466" y="881"/>
                    <a:pt x="6370" y="655"/>
                    <a:pt x="6168" y="536"/>
                  </a:cubicBezTo>
                  <a:cubicBezTo>
                    <a:pt x="6064" y="471"/>
                    <a:pt x="5947" y="452"/>
                    <a:pt x="5825" y="452"/>
                  </a:cubicBezTo>
                  <a:cubicBezTo>
                    <a:pt x="5722" y="452"/>
                    <a:pt x="5616" y="466"/>
                    <a:pt x="5513" y="477"/>
                  </a:cubicBezTo>
                  <a:cubicBezTo>
                    <a:pt x="5419" y="484"/>
                    <a:pt x="5334" y="495"/>
                    <a:pt x="5255" y="495"/>
                  </a:cubicBezTo>
                  <a:cubicBezTo>
                    <a:pt x="5204" y="495"/>
                    <a:pt x="5155" y="491"/>
                    <a:pt x="5108" y="477"/>
                  </a:cubicBezTo>
                  <a:cubicBezTo>
                    <a:pt x="5001" y="453"/>
                    <a:pt x="4906" y="369"/>
                    <a:pt x="4787" y="286"/>
                  </a:cubicBezTo>
                  <a:cubicBezTo>
                    <a:pt x="4608" y="155"/>
                    <a:pt x="4406"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6363140" y="3540532"/>
              <a:ext cx="43402" cy="15396"/>
            </a:xfrm>
            <a:custGeom>
              <a:avLst/>
              <a:gdLst/>
              <a:ahLst/>
              <a:cxnLst/>
              <a:rect l="l" t="t" r="r" b="b"/>
              <a:pathLst>
                <a:path w="1370" h="486" extrusionOk="0">
                  <a:moveTo>
                    <a:pt x="173" y="0"/>
                  </a:moveTo>
                  <a:cubicBezTo>
                    <a:pt x="131" y="0"/>
                    <a:pt x="89" y="15"/>
                    <a:pt x="60" y="45"/>
                  </a:cubicBezTo>
                  <a:cubicBezTo>
                    <a:pt x="0" y="104"/>
                    <a:pt x="0" y="200"/>
                    <a:pt x="60" y="259"/>
                  </a:cubicBezTo>
                  <a:cubicBezTo>
                    <a:pt x="191" y="402"/>
                    <a:pt x="429" y="485"/>
                    <a:pt x="703" y="485"/>
                  </a:cubicBezTo>
                  <a:cubicBezTo>
                    <a:pt x="964" y="485"/>
                    <a:pt x="1191" y="402"/>
                    <a:pt x="1334" y="259"/>
                  </a:cubicBezTo>
                  <a:cubicBezTo>
                    <a:pt x="1369" y="200"/>
                    <a:pt x="1369" y="104"/>
                    <a:pt x="1310" y="45"/>
                  </a:cubicBezTo>
                  <a:cubicBezTo>
                    <a:pt x="1280" y="15"/>
                    <a:pt x="1238" y="0"/>
                    <a:pt x="1197" y="0"/>
                  </a:cubicBezTo>
                  <a:cubicBezTo>
                    <a:pt x="1155" y="0"/>
                    <a:pt x="1113" y="15"/>
                    <a:pt x="1084" y="45"/>
                  </a:cubicBezTo>
                  <a:cubicBezTo>
                    <a:pt x="1024" y="104"/>
                    <a:pt x="881" y="176"/>
                    <a:pt x="691" y="176"/>
                  </a:cubicBezTo>
                  <a:cubicBezTo>
                    <a:pt x="488" y="176"/>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6406890" y="3468397"/>
              <a:ext cx="21511" cy="10201"/>
            </a:xfrm>
            <a:custGeom>
              <a:avLst/>
              <a:gdLst/>
              <a:ahLst/>
              <a:cxnLst/>
              <a:rect l="l" t="t" r="r" b="b"/>
              <a:pathLst>
                <a:path w="679" h="322" extrusionOk="0">
                  <a:moveTo>
                    <a:pt x="167" y="0"/>
                  </a:moveTo>
                  <a:cubicBezTo>
                    <a:pt x="84" y="0"/>
                    <a:pt x="0" y="72"/>
                    <a:pt x="0" y="155"/>
                  </a:cubicBezTo>
                  <a:cubicBezTo>
                    <a:pt x="0" y="250"/>
                    <a:pt x="84" y="322"/>
                    <a:pt x="167" y="322"/>
                  </a:cubicBezTo>
                  <a:lnTo>
                    <a:pt x="512" y="322"/>
                  </a:lnTo>
                  <a:cubicBezTo>
                    <a:pt x="596" y="322"/>
                    <a:pt x="679" y="250"/>
                    <a:pt x="679" y="155"/>
                  </a:cubicBezTo>
                  <a:cubicBezTo>
                    <a:pt x="679"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3"/>
          <p:cNvGrpSpPr/>
          <p:nvPr/>
        </p:nvGrpSpPr>
        <p:grpSpPr>
          <a:xfrm>
            <a:off x="5801105" y="3347696"/>
            <a:ext cx="264813" cy="351933"/>
            <a:chOff x="5801105" y="3347696"/>
            <a:chExt cx="264813" cy="351933"/>
          </a:xfrm>
        </p:grpSpPr>
        <p:sp>
          <p:nvSpPr>
            <p:cNvPr id="5902" name="Google Shape;5902;p63"/>
            <p:cNvSpPr/>
            <p:nvPr/>
          </p:nvSpPr>
          <p:spPr>
            <a:xfrm>
              <a:off x="5911256" y="3534862"/>
              <a:ext cx="43782" cy="15396"/>
            </a:xfrm>
            <a:custGeom>
              <a:avLst/>
              <a:gdLst/>
              <a:ahLst/>
              <a:cxnLst/>
              <a:rect l="l" t="t" r="r" b="b"/>
              <a:pathLst>
                <a:path w="1382" h="486" extrusionOk="0">
                  <a:moveTo>
                    <a:pt x="177" y="1"/>
                  </a:moveTo>
                  <a:cubicBezTo>
                    <a:pt x="137" y="1"/>
                    <a:pt x="96" y="16"/>
                    <a:pt x="60" y="45"/>
                  </a:cubicBezTo>
                  <a:cubicBezTo>
                    <a:pt x="0" y="105"/>
                    <a:pt x="0" y="200"/>
                    <a:pt x="60" y="260"/>
                  </a:cubicBezTo>
                  <a:cubicBezTo>
                    <a:pt x="203" y="402"/>
                    <a:pt x="441" y="486"/>
                    <a:pt x="703" y="486"/>
                  </a:cubicBezTo>
                  <a:cubicBezTo>
                    <a:pt x="953" y="486"/>
                    <a:pt x="1191" y="402"/>
                    <a:pt x="1346" y="260"/>
                  </a:cubicBezTo>
                  <a:cubicBezTo>
                    <a:pt x="1382" y="200"/>
                    <a:pt x="1382" y="105"/>
                    <a:pt x="1322" y="45"/>
                  </a:cubicBezTo>
                  <a:cubicBezTo>
                    <a:pt x="1286" y="16"/>
                    <a:pt x="1245" y="1"/>
                    <a:pt x="1204" y="1"/>
                  </a:cubicBezTo>
                  <a:cubicBezTo>
                    <a:pt x="1164" y="1"/>
                    <a:pt x="1126" y="16"/>
                    <a:pt x="1096" y="45"/>
                  </a:cubicBezTo>
                  <a:cubicBezTo>
                    <a:pt x="1036" y="105"/>
                    <a:pt x="881" y="176"/>
                    <a:pt x="691" y="176"/>
                  </a:cubicBezTo>
                  <a:cubicBezTo>
                    <a:pt x="477" y="176"/>
                    <a:pt x="346" y="105"/>
                    <a:pt x="286" y="45"/>
                  </a:cubicBezTo>
                  <a:cubicBezTo>
                    <a:pt x="256" y="16"/>
                    <a:pt x="218"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5894656" y="3490256"/>
              <a:ext cx="10201" cy="16252"/>
            </a:xfrm>
            <a:custGeom>
              <a:avLst/>
              <a:gdLst/>
              <a:ahLst/>
              <a:cxnLst/>
              <a:rect l="l" t="t" r="r" b="b"/>
              <a:pathLst>
                <a:path w="322" h="513" extrusionOk="0">
                  <a:moveTo>
                    <a:pt x="155" y="1"/>
                  </a:moveTo>
                  <a:cubicBezTo>
                    <a:pt x="72" y="1"/>
                    <a:pt x="1" y="84"/>
                    <a:pt x="1" y="167"/>
                  </a:cubicBezTo>
                  <a:lnTo>
                    <a:pt x="1" y="346"/>
                  </a:lnTo>
                  <a:cubicBezTo>
                    <a:pt x="1" y="441"/>
                    <a:pt x="72" y="513"/>
                    <a:pt x="155" y="513"/>
                  </a:cubicBezTo>
                  <a:cubicBezTo>
                    <a:pt x="251" y="513"/>
                    <a:pt x="322" y="441"/>
                    <a:pt x="322" y="346"/>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5961057" y="3490256"/>
              <a:ext cx="10201" cy="16252"/>
            </a:xfrm>
            <a:custGeom>
              <a:avLst/>
              <a:gdLst/>
              <a:ahLst/>
              <a:cxnLst/>
              <a:rect l="l" t="t" r="r" b="b"/>
              <a:pathLst>
                <a:path w="322" h="513" extrusionOk="0">
                  <a:moveTo>
                    <a:pt x="167" y="1"/>
                  </a:moveTo>
                  <a:cubicBezTo>
                    <a:pt x="71" y="1"/>
                    <a:pt x="0" y="84"/>
                    <a:pt x="0" y="167"/>
                  </a:cubicBezTo>
                  <a:lnTo>
                    <a:pt x="0" y="346"/>
                  </a:lnTo>
                  <a:cubicBezTo>
                    <a:pt x="0" y="441"/>
                    <a:pt x="71" y="513"/>
                    <a:pt x="167" y="513"/>
                  </a:cubicBezTo>
                  <a:cubicBezTo>
                    <a:pt x="250" y="513"/>
                    <a:pt x="321" y="441"/>
                    <a:pt x="321" y="346"/>
                  </a:cubicBezTo>
                  <a:lnTo>
                    <a:pt x="321" y="167"/>
                  </a:lnTo>
                  <a:cubicBezTo>
                    <a:pt x="321"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3"/>
            <p:cNvSpPr/>
            <p:nvPr/>
          </p:nvSpPr>
          <p:spPr>
            <a:xfrm>
              <a:off x="5801105" y="3347696"/>
              <a:ext cx="264813" cy="351933"/>
            </a:xfrm>
            <a:custGeom>
              <a:avLst/>
              <a:gdLst/>
              <a:ahLst/>
              <a:cxnLst/>
              <a:rect l="l" t="t" r="r" b="b"/>
              <a:pathLst>
                <a:path w="8359" h="11109" extrusionOk="0">
                  <a:moveTo>
                    <a:pt x="4608" y="310"/>
                  </a:moveTo>
                  <a:cubicBezTo>
                    <a:pt x="5061" y="310"/>
                    <a:pt x="5442" y="619"/>
                    <a:pt x="5549" y="1048"/>
                  </a:cubicBezTo>
                  <a:cubicBezTo>
                    <a:pt x="5559" y="1124"/>
                    <a:pt x="5621" y="1177"/>
                    <a:pt x="5689" y="1177"/>
                  </a:cubicBezTo>
                  <a:cubicBezTo>
                    <a:pt x="5706" y="1177"/>
                    <a:pt x="5723" y="1174"/>
                    <a:pt x="5740" y="1167"/>
                  </a:cubicBezTo>
                  <a:cubicBezTo>
                    <a:pt x="5835" y="1155"/>
                    <a:pt x="5894" y="1072"/>
                    <a:pt x="5859" y="976"/>
                  </a:cubicBezTo>
                  <a:cubicBezTo>
                    <a:pt x="5847" y="929"/>
                    <a:pt x="5835" y="869"/>
                    <a:pt x="5823" y="834"/>
                  </a:cubicBezTo>
                  <a:lnTo>
                    <a:pt x="6430" y="834"/>
                  </a:lnTo>
                  <a:cubicBezTo>
                    <a:pt x="6811" y="834"/>
                    <a:pt x="7145" y="1143"/>
                    <a:pt x="7145" y="1548"/>
                  </a:cubicBezTo>
                  <a:cubicBezTo>
                    <a:pt x="7145" y="1929"/>
                    <a:pt x="6835" y="2262"/>
                    <a:pt x="6430" y="2262"/>
                  </a:cubicBezTo>
                  <a:cubicBezTo>
                    <a:pt x="6335" y="2262"/>
                    <a:pt x="6263" y="2334"/>
                    <a:pt x="6263" y="2417"/>
                  </a:cubicBezTo>
                  <a:cubicBezTo>
                    <a:pt x="6263" y="2512"/>
                    <a:pt x="6335" y="2584"/>
                    <a:pt x="6430" y="2584"/>
                  </a:cubicBezTo>
                  <a:cubicBezTo>
                    <a:pt x="6490" y="2584"/>
                    <a:pt x="6549" y="2584"/>
                    <a:pt x="6609" y="2572"/>
                  </a:cubicBezTo>
                  <a:lnTo>
                    <a:pt x="6609" y="2953"/>
                  </a:lnTo>
                  <a:lnTo>
                    <a:pt x="6073" y="2953"/>
                  </a:lnTo>
                  <a:cubicBezTo>
                    <a:pt x="5978" y="2953"/>
                    <a:pt x="5906" y="3036"/>
                    <a:pt x="5906" y="3120"/>
                  </a:cubicBezTo>
                  <a:cubicBezTo>
                    <a:pt x="5906" y="3215"/>
                    <a:pt x="5978" y="3286"/>
                    <a:pt x="6073" y="3286"/>
                  </a:cubicBezTo>
                  <a:lnTo>
                    <a:pt x="6609" y="3286"/>
                  </a:lnTo>
                  <a:lnTo>
                    <a:pt x="6609" y="3655"/>
                  </a:lnTo>
                  <a:lnTo>
                    <a:pt x="1715" y="3655"/>
                  </a:lnTo>
                  <a:lnTo>
                    <a:pt x="1715" y="3286"/>
                  </a:lnTo>
                  <a:lnTo>
                    <a:pt x="5382" y="3286"/>
                  </a:lnTo>
                  <a:cubicBezTo>
                    <a:pt x="5478" y="3286"/>
                    <a:pt x="5549" y="3215"/>
                    <a:pt x="5549" y="3120"/>
                  </a:cubicBezTo>
                  <a:cubicBezTo>
                    <a:pt x="5549" y="3036"/>
                    <a:pt x="5478" y="2953"/>
                    <a:pt x="5382" y="2953"/>
                  </a:cubicBezTo>
                  <a:lnTo>
                    <a:pt x="1715" y="2953"/>
                  </a:lnTo>
                  <a:lnTo>
                    <a:pt x="1715" y="2560"/>
                  </a:lnTo>
                  <a:cubicBezTo>
                    <a:pt x="1775" y="2572"/>
                    <a:pt x="1834" y="2572"/>
                    <a:pt x="1894" y="2572"/>
                  </a:cubicBezTo>
                  <a:cubicBezTo>
                    <a:pt x="1977" y="2572"/>
                    <a:pt x="2049" y="2500"/>
                    <a:pt x="2049" y="2405"/>
                  </a:cubicBezTo>
                  <a:cubicBezTo>
                    <a:pt x="2049" y="2322"/>
                    <a:pt x="1977" y="2239"/>
                    <a:pt x="1894" y="2239"/>
                  </a:cubicBezTo>
                  <a:cubicBezTo>
                    <a:pt x="1501" y="2239"/>
                    <a:pt x="1191" y="1929"/>
                    <a:pt x="1191" y="1548"/>
                  </a:cubicBezTo>
                  <a:cubicBezTo>
                    <a:pt x="1191" y="1155"/>
                    <a:pt x="1501" y="834"/>
                    <a:pt x="1906" y="834"/>
                  </a:cubicBezTo>
                  <a:lnTo>
                    <a:pt x="2513" y="834"/>
                  </a:lnTo>
                  <a:cubicBezTo>
                    <a:pt x="2501" y="869"/>
                    <a:pt x="2489" y="929"/>
                    <a:pt x="2465" y="976"/>
                  </a:cubicBezTo>
                  <a:cubicBezTo>
                    <a:pt x="2453" y="1072"/>
                    <a:pt x="2501" y="1155"/>
                    <a:pt x="2584" y="1167"/>
                  </a:cubicBezTo>
                  <a:lnTo>
                    <a:pt x="2632" y="1167"/>
                  </a:lnTo>
                  <a:cubicBezTo>
                    <a:pt x="2703" y="1167"/>
                    <a:pt x="2763" y="1131"/>
                    <a:pt x="2799" y="1048"/>
                  </a:cubicBezTo>
                  <a:cubicBezTo>
                    <a:pt x="2906" y="619"/>
                    <a:pt x="3287" y="310"/>
                    <a:pt x="3739" y="310"/>
                  </a:cubicBezTo>
                  <a:close/>
                  <a:moveTo>
                    <a:pt x="2084" y="3965"/>
                  </a:moveTo>
                  <a:cubicBezTo>
                    <a:pt x="2084" y="4072"/>
                    <a:pt x="2037" y="4167"/>
                    <a:pt x="1977" y="4239"/>
                  </a:cubicBezTo>
                  <a:cubicBezTo>
                    <a:pt x="1906" y="4310"/>
                    <a:pt x="1822" y="4346"/>
                    <a:pt x="1727" y="4346"/>
                  </a:cubicBezTo>
                  <a:lnTo>
                    <a:pt x="1715" y="4346"/>
                  </a:lnTo>
                  <a:lnTo>
                    <a:pt x="1715" y="3965"/>
                  </a:lnTo>
                  <a:close/>
                  <a:moveTo>
                    <a:pt x="6609" y="3965"/>
                  </a:moveTo>
                  <a:lnTo>
                    <a:pt x="6609" y="4346"/>
                  </a:lnTo>
                  <a:lnTo>
                    <a:pt x="6597" y="4346"/>
                  </a:lnTo>
                  <a:cubicBezTo>
                    <a:pt x="6502" y="4346"/>
                    <a:pt x="6406" y="4298"/>
                    <a:pt x="6347" y="4239"/>
                  </a:cubicBezTo>
                  <a:cubicBezTo>
                    <a:pt x="6263" y="4167"/>
                    <a:pt x="6240" y="4072"/>
                    <a:pt x="6240" y="3977"/>
                  </a:cubicBezTo>
                  <a:lnTo>
                    <a:pt x="6240" y="3965"/>
                  </a:lnTo>
                  <a:close/>
                  <a:moveTo>
                    <a:pt x="6454" y="5953"/>
                  </a:moveTo>
                  <a:cubicBezTo>
                    <a:pt x="6549" y="6025"/>
                    <a:pt x="6609" y="6132"/>
                    <a:pt x="6609" y="6251"/>
                  </a:cubicBezTo>
                  <a:cubicBezTo>
                    <a:pt x="6609" y="6346"/>
                    <a:pt x="6561" y="6453"/>
                    <a:pt x="6478" y="6513"/>
                  </a:cubicBezTo>
                  <a:cubicBezTo>
                    <a:pt x="6430" y="6561"/>
                    <a:pt x="6418" y="6608"/>
                    <a:pt x="6418" y="6656"/>
                  </a:cubicBezTo>
                  <a:cubicBezTo>
                    <a:pt x="6418" y="6703"/>
                    <a:pt x="6430" y="6739"/>
                    <a:pt x="6430" y="6751"/>
                  </a:cubicBezTo>
                  <a:cubicBezTo>
                    <a:pt x="6430" y="7049"/>
                    <a:pt x="6192" y="7287"/>
                    <a:pt x="5894" y="7287"/>
                  </a:cubicBezTo>
                  <a:cubicBezTo>
                    <a:pt x="5775" y="7287"/>
                    <a:pt x="5656" y="7239"/>
                    <a:pt x="5549" y="7168"/>
                  </a:cubicBezTo>
                  <a:cubicBezTo>
                    <a:pt x="5966" y="6870"/>
                    <a:pt x="6299" y="6441"/>
                    <a:pt x="6454" y="5953"/>
                  </a:cubicBezTo>
                  <a:close/>
                  <a:moveTo>
                    <a:pt x="5918" y="3965"/>
                  </a:moveTo>
                  <a:lnTo>
                    <a:pt x="5918" y="3989"/>
                  </a:lnTo>
                  <a:cubicBezTo>
                    <a:pt x="5918" y="4167"/>
                    <a:pt x="6002" y="4346"/>
                    <a:pt x="6132" y="4477"/>
                  </a:cubicBezTo>
                  <a:cubicBezTo>
                    <a:pt x="6263" y="4608"/>
                    <a:pt x="6430" y="4667"/>
                    <a:pt x="6621" y="4667"/>
                  </a:cubicBezTo>
                  <a:lnTo>
                    <a:pt x="6716" y="4667"/>
                  </a:lnTo>
                  <a:cubicBezTo>
                    <a:pt x="6859" y="4667"/>
                    <a:pt x="6978" y="4786"/>
                    <a:pt x="6978" y="4941"/>
                  </a:cubicBezTo>
                  <a:cubicBezTo>
                    <a:pt x="6978" y="5084"/>
                    <a:pt x="6859" y="5203"/>
                    <a:pt x="6716" y="5203"/>
                  </a:cubicBezTo>
                  <a:lnTo>
                    <a:pt x="6609" y="5203"/>
                  </a:lnTo>
                  <a:lnTo>
                    <a:pt x="6609" y="5191"/>
                  </a:lnTo>
                  <a:cubicBezTo>
                    <a:pt x="6609" y="5096"/>
                    <a:pt x="6537" y="5025"/>
                    <a:pt x="6442" y="5025"/>
                  </a:cubicBezTo>
                  <a:cubicBezTo>
                    <a:pt x="6359" y="5025"/>
                    <a:pt x="6287" y="5096"/>
                    <a:pt x="6287" y="5191"/>
                  </a:cubicBezTo>
                  <a:cubicBezTo>
                    <a:pt x="6287" y="6346"/>
                    <a:pt x="5347" y="7287"/>
                    <a:pt x="4180" y="7287"/>
                  </a:cubicBezTo>
                  <a:cubicBezTo>
                    <a:pt x="4172" y="7287"/>
                    <a:pt x="4165" y="7287"/>
                    <a:pt x="4158" y="7287"/>
                  </a:cubicBezTo>
                  <a:cubicBezTo>
                    <a:pt x="2978" y="7287"/>
                    <a:pt x="2049" y="6339"/>
                    <a:pt x="2049" y="5191"/>
                  </a:cubicBezTo>
                  <a:cubicBezTo>
                    <a:pt x="2049" y="5096"/>
                    <a:pt x="1977" y="5025"/>
                    <a:pt x="1894" y="5025"/>
                  </a:cubicBezTo>
                  <a:cubicBezTo>
                    <a:pt x="1799" y="5025"/>
                    <a:pt x="1727" y="5096"/>
                    <a:pt x="1727" y="5191"/>
                  </a:cubicBezTo>
                  <a:lnTo>
                    <a:pt x="1727" y="5203"/>
                  </a:lnTo>
                  <a:lnTo>
                    <a:pt x="1620" y="5203"/>
                  </a:lnTo>
                  <a:cubicBezTo>
                    <a:pt x="1477" y="5203"/>
                    <a:pt x="1358" y="5084"/>
                    <a:pt x="1358" y="4941"/>
                  </a:cubicBezTo>
                  <a:cubicBezTo>
                    <a:pt x="1358" y="4786"/>
                    <a:pt x="1477" y="4667"/>
                    <a:pt x="1620" y="4667"/>
                  </a:cubicBezTo>
                  <a:lnTo>
                    <a:pt x="1715" y="4667"/>
                  </a:lnTo>
                  <a:cubicBezTo>
                    <a:pt x="1894" y="4667"/>
                    <a:pt x="2072" y="4596"/>
                    <a:pt x="2203" y="4477"/>
                  </a:cubicBezTo>
                  <a:cubicBezTo>
                    <a:pt x="2334" y="4346"/>
                    <a:pt x="2418" y="4179"/>
                    <a:pt x="2418" y="3989"/>
                  </a:cubicBezTo>
                  <a:lnTo>
                    <a:pt x="2418" y="3965"/>
                  </a:lnTo>
                  <a:close/>
                  <a:moveTo>
                    <a:pt x="1846" y="5977"/>
                  </a:moveTo>
                  <a:cubicBezTo>
                    <a:pt x="2013" y="6465"/>
                    <a:pt x="2334" y="6906"/>
                    <a:pt x="2751" y="7203"/>
                  </a:cubicBezTo>
                  <a:cubicBezTo>
                    <a:pt x="2668" y="7263"/>
                    <a:pt x="2549" y="7299"/>
                    <a:pt x="2418" y="7299"/>
                  </a:cubicBezTo>
                  <a:cubicBezTo>
                    <a:pt x="2120" y="7299"/>
                    <a:pt x="1882" y="7061"/>
                    <a:pt x="1882" y="6763"/>
                  </a:cubicBezTo>
                  <a:cubicBezTo>
                    <a:pt x="1882" y="6739"/>
                    <a:pt x="1882" y="6703"/>
                    <a:pt x="1894" y="6680"/>
                  </a:cubicBezTo>
                  <a:cubicBezTo>
                    <a:pt x="1906" y="6620"/>
                    <a:pt x="1882" y="6561"/>
                    <a:pt x="1834" y="6525"/>
                  </a:cubicBezTo>
                  <a:cubicBezTo>
                    <a:pt x="1739" y="6453"/>
                    <a:pt x="1691" y="6358"/>
                    <a:pt x="1691" y="6263"/>
                  </a:cubicBezTo>
                  <a:cubicBezTo>
                    <a:pt x="1691" y="6144"/>
                    <a:pt x="1751" y="6037"/>
                    <a:pt x="1846" y="5977"/>
                  </a:cubicBezTo>
                  <a:close/>
                  <a:moveTo>
                    <a:pt x="5192" y="7382"/>
                  </a:moveTo>
                  <a:lnTo>
                    <a:pt x="5192" y="7775"/>
                  </a:lnTo>
                  <a:cubicBezTo>
                    <a:pt x="4847" y="7918"/>
                    <a:pt x="4513" y="7989"/>
                    <a:pt x="4132" y="7989"/>
                  </a:cubicBezTo>
                  <a:lnTo>
                    <a:pt x="3977" y="7989"/>
                  </a:lnTo>
                  <a:cubicBezTo>
                    <a:pt x="3882" y="7989"/>
                    <a:pt x="3811" y="8049"/>
                    <a:pt x="3799" y="8132"/>
                  </a:cubicBezTo>
                  <a:cubicBezTo>
                    <a:pt x="3799" y="8227"/>
                    <a:pt x="3858" y="8299"/>
                    <a:pt x="3942" y="8311"/>
                  </a:cubicBezTo>
                  <a:lnTo>
                    <a:pt x="4120" y="8311"/>
                  </a:lnTo>
                  <a:cubicBezTo>
                    <a:pt x="4501" y="8311"/>
                    <a:pt x="4859" y="8251"/>
                    <a:pt x="5216" y="8120"/>
                  </a:cubicBezTo>
                  <a:cubicBezTo>
                    <a:pt x="5251" y="8275"/>
                    <a:pt x="5370" y="8394"/>
                    <a:pt x="5525" y="8454"/>
                  </a:cubicBezTo>
                  <a:lnTo>
                    <a:pt x="5704" y="8513"/>
                  </a:lnTo>
                  <a:cubicBezTo>
                    <a:pt x="5418" y="8835"/>
                    <a:pt x="4823" y="9049"/>
                    <a:pt x="4156" y="9049"/>
                  </a:cubicBezTo>
                  <a:cubicBezTo>
                    <a:pt x="3501" y="9049"/>
                    <a:pt x="2894" y="8835"/>
                    <a:pt x="2573" y="8525"/>
                  </a:cubicBezTo>
                  <a:lnTo>
                    <a:pt x="2751" y="8466"/>
                  </a:lnTo>
                  <a:cubicBezTo>
                    <a:pt x="2906" y="8406"/>
                    <a:pt x="3025" y="8287"/>
                    <a:pt x="3073" y="8132"/>
                  </a:cubicBezTo>
                  <a:cubicBezTo>
                    <a:pt x="3132" y="8156"/>
                    <a:pt x="3168" y="8180"/>
                    <a:pt x="3227" y="8192"/>
                  </a:cubicBezTo>
                  <a:lnTo>
                    <a:pt x="3275" y="8192"/>
                  </a:lnTo>
                  <a:cubicBezTo>
                    <a:pt x="3346" y="8192"/>
                    <a:pt x="3406" y="8156"/>
                    <a:pt x="3430" y="8073"/>
                  </a:cubicBezTo>
                  <a:cubicBezTo>
                    <a:pt x="3454" y="7989"/>
                    <a:pt x="3406" y="7894"/>
                    <a:pt x="3323" y="7870"/>
                  </a:cubicBezTo>
                  <a:cubicBezTo>
                    <a:pt x="3239" y="7834"/>
                    <a:pt x="3156" y="7811"/>
                    <a:pt x="3084" y="7775"/>
                  </a:cubicBezTo>
                  <a:lnTo>
                    <a:pt x="3084" y="7382"/>
                  </a:lnTo>
                  <a:cubicBezTo>
                    <a:pt x="3394" y="7525"/>
                    <a:pt x="3763" y="7620"/>
                    <a:pt x="4132" y="7620"/>
                  </a:cubicBezTo>
                  <a:cubicBezTo>
                    <a:pt x="4513" y="7620"/>
                    <a:pt x="4882" y="7525"/>
                    <a:pt x="5192" y="7382"/>
                  </a:cubicBezTo>
                  <a:close/>
                  <a:moveTo>
                    <a:pt x="3727" y="0"/>
                  </a:moveTo>
                  <a:cubicBezTo>
                    <a:pt x="3311" y="0"/>
                    <a:pt x="2918" y="203"/>
                    <a:pt x="2680" y="512"/>
                  </a:cubicBezTo>
                  <a:lnTo>
                    <a:pt x="1894" y="512"/>
                  </a:lnTo>
                  <a:cubicBezTo>
                    <a:pt x="1322" y="512"/>
                    <a:pt x="858" y="976"/>
                    <a:pt x="858" y="1548"/>
                  </a:cubicBezTo>
                  <a:cubicBezTo>
                    <a:pt x="858" y="1929"/>
                    <a:pt x="1072" y="2250"/>
                    <a:pt x="1382" y="2441"/>
                  </a:cubicBezTo>
                  <a:lnTo>
                    <a:pt x="1382" y="4382"/>
                  </a:lnTo>
                  <a:cubicBezTo>
                    <a:pt x="1179" y="4477"/>
                    <a:pt x="1049" y="4679"/>
                    <a:pt x="1049" y="4941"/>
                  </a:cubicBezTo>
                  <a:cubicBezTo>
                    <a:pt x="1049" y="5263"/>
                    <a:pt x="1310" y="5537"/>
                    <a:pt x="1644" y="5537"/>
                  </a:cubicBezTo>
                  <a:lnTo>
                    <a:pt x="1751" y="5537"/>
                  </a:lnTo>
                  <a:cubicBezTo>
                    <a:pt x="1751" y="5560"/>
                    <a:pt x="1775" y="5596"/>
                    <a:pt x="1775" y="5620"/>
                  </a:cubicBezTo>
                  <a:cubicBezTo>
                    <a:pt x="1537" y="5739"/>
                    <a:pt x="1382" y="5977"/>
                    <a:pt x="1382" y="6227"/>
                  </a:cubicBezTo>
                  <a:cubicBezTo>
                    <a:pt x="1382" y="6394"/>
                    <a:pt x="1441" y="6561"/>
                    <a:pt x="1560" y="6691"/>
                  </a:cubicBezTo>
                  <a:lnTo>
                    <a:pt x="1560" y="6751"/>
                  </a:lnTo>
                  <a:cubicBezTo>
                    <a:pt x="1560" y="7227"/>
                    <a:pt x="1953" y="7620"/>
                    <a:pt x="2430" y="7620"/>
                  </a:cubicBezTo>
                  <a:cubicBezTo>
                    <a:pt x="2549" y="7620"/>
                    <a:pt x="2680" y="7584"/>
                    <a:pt x="2787" y="7537"/>
                  </a:cubicBezTo>
                  <a:lnTo>
                    <a:pt x="2787" y="7977"/>
                  </a:lnTo>
                  <a:cubicBezTo>
                    <a:pt x="2787" y="8049"/>
                    <a:pt x="2739" y="8120"/>
                    <a:pt x="2668" y="8156"/>
                  </a:cubicBezTo>
                  <a:lnTo>
                    <a:pt x="810" y="8811"/>
                  </a:lnTo>
                  <a:cubicBezTo>
                    <a:pt x="334" y="8966"/>
                    <a:pt x="1" y="9430"/>
                    <a:pt x="1" y="9954"/>
                  </a:cubicBezTo>
                  <a:lnTo>
                    <a:pt x="1" y="10954"/>
                  </a:lnTo>
                  <a:cubicBezTo>
                    <a:pt x="1" y="11037"/>
                    <a:pt x="72" y="11109"/>
                    <a:pt x="167" y="11109"/>
                  </a:cubicBezTo>
                  <a:cubicBezTo>
                    <a:pt x="251" y="11109"/>
                    <a:pt x="322" y="11037"/>
                    <a:pt x="322" y="10954"/>
                  </a:cubicBezTo>
                  <a:lnTo>
                    <a:pt x="322" y="9954"/>
                  </a:lnTo>
                  <a:cubicBezTo>
                    <a:pt x="322" y="9847"/>
                    <a:pt x="346" y="9739"/>
                    <a:pt x="382" y="9644"/>
                  </a:cubicBezTo>
                  <a:lnTo>
                    <a:pt x="1203" y="10335"/>
                  </a:lnTo>
                  <a:cubicBezTo>
                    <a:pt x="1322" y="10442"/>
                    <a:pt x="1394" y="10597"/>
                    <a:pt x="1394" y="10740"/>
                  </a:cubicBezTo>
                  <a:lnTo>
                    <a:pt x="1394" y="10954"/>
                  </a:lnTo>
                  <a:cubicBezTo>
                    <a:pt x="1394" y="11037"/>
                    <a:pt x="1477" y="11109"/>
                    <a:pt x="1560" y="11109"/>
                  </a:cubicBezTo>
                  <a:cubicBezTo>
                    <a:pt x="1656" y="11109"/>
                    <a:pt x="1727" y="11037"/>
                    <a:pt x="1727" y="10954"/>
                  </a:cubicBezTo>
                  <a:lnTo>
                    <a:pt x="1727" y="10740"/>
                  </a:lnTo>
                  <a:cubicBezTo>
                    <a:pt x="1727" y="10490"/>
                    <a:pt x="1620" y="10251"/>
                    <a:pt x="1430" y="10085"/>
                  </a:cubicBezTo>
                  <a:lnTo>
                    <a:pt x="560" y="9347"/>
                  </a:lnTo>
                  <a:cubicBezTo>
                    <a:pt x="656" y="9239"/>
                    <a:pt x="787" y="9144"/>
                    <a:pt x="918" y="9108"/>
                  </a:cubicBezTo>
                  <a:lnTo>
                    <a:pt x="2263" y="8632"/>
                  </a:lnTo>
                  <a:cubicBezTo>
                    <a:pt x="2620" y="9073"/>
                    <a:pt x="3346" y="9358"/>
                    <a:pt x="4180" y="9358"/>
                  </a:cubicBezTo>
                  <a:cubicBezTo>
                    <a:pt x="4489" y="9358"/>
                    <a:pt x="4775" y="9311"/>
                    <a:pt x="5049" y="9251"/>
                  </a:cubicBezTo>
                  <a:lnTo>
                    <a:pt x="5073" y="9287"/>
                  </a:lnTo>
                  <a:cubicBezTo>
                    <a:pt x="5180" y="9382"/>
                    <a:pt x="5240" y="9525"/>
                    <a:pt x="5240" y="9656"/>
                  </a:cubicBezTo>
                  <a:lnTo>
                    <a:pt x="5240" y="10930"/>
                  </a:lnTo>
                  <a:cubicBezTo>
                    <a:pt x="5240" y="11025"/>
                    <a:pt x="5311" y="11097"/>
                    <a:pt x="5406" y="11097"/>
                  </a:cubicBezTo>
                  <a:cubicBezTo>
                    <a:pt x="5490" y="11097"/>
                    <a:pt x="5561" y="11025"/>
                    <a:pt x="5561" y="10930"/>
                  </a:cubicBezTo>
                  <a:lnTo>
                    <a:pt x="5561" y="9656"/>
                  </a:lnTo>
                  <a:cubicBezTo>
                    <a:pt x="5561" y="9466"/>
                    <a:pt x="5501" y="9287"/>
                    <a:pt x="5382" y="9132"/>
                  </a:cubicBezTo>
                  <a:cubicBezTo>
                    <a:pt x="5680" y="9013"/>
                    <a:pt x="5942" y="8835"/>
                    <a:pt x="6097" y="8632"/>
                  </a:cubicBezTo>
                  <a:lnTo>
                    <a:pt x="7442" y="9108"/>
                  </a:lnTo>
                  <a:cubicBezTo>
                    <a:pt x="7573" y="9144"/>
                    <a:pt x="7704" y="9239"/>
                    <a:pt x="7799" y="9347"/>
                  </a:cubicBezTo>
                  <a:lnTo>
                    <a:pt x="6930" y="10085"/>
                  </a:lnTo>
                  <a:cubicBezTo>
                    <a:pt x="6740" y="10251"/>
                    <a:pt x="6633" y="10490"/>
                    <a:pt x="6633" y="10740"/>
                  </a:cubicBezTo>
                  <a:lnTo>
                    <a:pt x="6633" y="10954"/>
                  </a:lnTo>
                  <a:cubicBezTo>
                    <a:pt x="6633" y="11037"/>
                    <a:pt x="6716" y="11109"/>
                    <a:pt x="6799" y="11109"/>
                  </a:cubicBezTo>
                  <a:cubicBezTo>
                    <a:pt x="6894" y="11109"/>
                    <a:pt x="6966" y="11037"/>
                    <a:pt x="6966" y="10954"/>
                  </a:cubicBezTo>
                  <a:lnTo>
                    <a:pt x="6966" y="10740"/>
                  </a:lnTo>
                  <a:cubicBezTo>
                    <a:pt x="6966" y="10597"/>
                    <a:pt x="7037" y="10442"/>
                    <a:pt x="7156" y="10335"/>
                  </a:cubicBezTo>
                  <a:lnTo>
                    <a:pt x="7978" y="9632"/>
                  </a:lnTo>
                  <a:cubicBezTo>
                    <a:pt x="8002" y="9739"/>
                    <a:pt x="8037" y="9847"/>
                    <a:pt x="8037" y="9954"/>
                  </a:cubicBezTo>
                  <a:lnTo>
                    <a:pt x="8037" y="10954"/>
                  </a:lnTo>
                  <a:cubicBezTo>
                    <a:pt x="8037" y="11037"/>
                    <a:pt x="8109" y="11109"/>
                    <a:pt x="8204" y="11109"/>
                  </a:cubicBezTo>
                  <a:cubicBezTo>
                    <a:pt x="8288" y="11109"/>
                    <a:pt x="8359" y="11037"/>
                    <a:pt x="8359" y="10954"/>
                  </a:cubicBezTo>
                  <a:lnTo>
                    <a:pt x="8359" y="9954"/>
                  </a:lnTo>
                  <a:cubicBezTo>
                    <a:pt x="8335" y="9430"/>
                    <a:pt x="8002" y="8966"/>
                    <a:pt x="7514" y="8811"/>
                  </a:cubicBezTo>
                  <a:lnTo>
                    <a:pt x="5656" y="8156"/>
                  </a:lnTo>
                  <a:cubicBezTo>
                    <a:pt x="5585" y="8120"/>
                    <a:pt x="5537" y="8061"/>
                    <a:pt x="5537" y="7977"/>
                  </a:cubicBezTo>
                  <a:lnTo>
                    <a:pt x="5537" y="7537"/>
                  </a:lnTo>
                  <a:cubicBezTo>
                    <a:pt x="5644" y="7584"/>
                    <a:pt x="5775" y="7620"/>
                    <a:pt x="5894" y="7620"/>
                  </a:cubicBezTo>
                  <a:cubicBezTo>
                    <a:pt x="6371" y="7620"/>
                    <a:pt x="6764" y="7227"/>
                    <a:pt x="6764" y="6751"/>
                  </a:cubicBezTo>
                  <a:lnTo>
                    <a:pt x="6764" y="6691"/>
                  </a:lnTo>
                  <a:cubicBezTo>
                    <a:pt x="6883" y="6572"/>
                    <a:pt x="6942" y="6406"/>
                    <a:pt x="6942" y="6227"/>
                  </a:cubicBezTo>
                  <a:cubicBezTo>
                    <a:pt x="6942" y="5965"/>
                    <a:pt x="6787" y="5727"/>
                    <a:pt x="6549" y="5620"/>
                  </a:cubicBezTo>
                  <a:cubicBezTo>
                    <a:pt x="6549" y="5596"/>
                    <a:pt x="6561" y="5560"/>
                    <a:pt x="6561" y="5537"/>
                  </a:cubicBezTo>
                  <a:lnTo>
                    <a:pt x="6680" y="5537"/>
                  </a:lnTo>
                  <a:cubicBezTo>
                    <a:pt x="7014" y="5537"/>
                    <a:pt x="7275" y="5263"/>
                    <a:pt x="7275" y="4941"/>
                  </a:cubicBezTo>
                  <a:cubicBezTo>
                    <a:pt x="7275" y="4703"/>
                    <a:pt x="7133" y="4489"/>
                    <a:pt x="6942" y="4382"/>
                  </a:cubicBezTo>
                  <a:lnTo>
                    <a:pt x="6942" y="2441"/>
                  </a:lnTo>
                  <a:cubicBezTo>
                    <a:pt x="7252" y="2250"/>
                    <a:pt x="7454" y="1917"/>
                    <a:pt x="7454" y="1548"/>
                  </a:cubicBezTo>
                  <a:cubicBezTo>
                    <a:pt x="7454" y="976"/>
                    <a:pt x="7002" y="512"/>
                    <a:pt x="6430" y="512"/>
                  </a:cubicBezTo>
                  <a:lnTo>
                    <a:pt x="5644" y="512"/>
                  </a:lnTo>
                  <a:cubicBezTo>
                    <a:pt x="5406" y="191"/>
                    <a:pt x="5013" y="0"/>
                    <a:pt x="4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3"/>
          <p:cNvGrpSpPr/>
          <p:nvPr/>
        </p:nvGrpSpPr>
        <p:grpSpPr>
          <a:xfrm>
            <a:off x="5349253" y="3346936"/>
            <a:ext cx="265922" cy="352693"/>
            <a:chOff x="5349253" y="3346936"/>
            <a:chExt cx="265922" cy="352693"/>
          </a:xfrm>
        </p:grpSpPr>
        <p:sp>
          <p:nvSpPr>
            <p:cNvPr id="5907" name="Google Shape;5907;p63"/>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3"/>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3"/>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3"/>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3"/>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3"/>
          <p:cNvGrpSpPr/>
          <p:nvPr/>
        </p:nvGrpSpPr>
        <p:grpSpPr>
          <a:xfrm>
            <a:off x="4907159" y="3346936"/>
            <a:ext cx="264845" cy="354214"/>
            <a:chOff x="4907159" y="3346936"/>
            <a:chExt cx="264845" cy="354214"/>
          </a:xfrm>
        </p:grpSpPr>
        <p:sp>
          <p:nvSpPr>
            <p:cNvPr id="5914" name="Google Shape;5914;p63"/>
            <p:cNvSpPr/>
            <p:nvPr/>
          </p:nvSpPr>
          <p:spPr>
            <a:xfrm>
              <a:off x="5015061" y="3556752"/>
              <a:ext cx="43402" cy="15777"/>
            </a:xfrm>
            <a:custGeom>
              <a:avLst/>
              <a:gdLst/>
              <a:ahLst/>
              <a:cxnLst/>
              <a:rect l="l" t="t" r="r" b="b"/>
              <a:pathLst>
                <a:path w="1370" h="498" extrusionOk="0">
                  <a:moveTo>
                    <a:pt x="173" y="0"/>
                  </a:moveTo>
                  <a:cubicBezTo>
                    <a:pt x="131" y="0"/>
                    <a:pt x="89" y="15"/>
                    <a:pt x="60" y="45"/>
                  </a:cubicBezTo>
                  <a:cubicBezTo>
                    <a:pt x="0" y="104"/>
                    <a:pt x="0" y="212"/>
                    <a:pt x="60" y="271"/>
                  </a:cubicBezTo>
                  <a:cubicBezTo>
                    <a:pt x="203" y="402"/>
                    <a:pt x="441" y="497"/>
                    <a:pt x="703" y="497"/>
                  </a:cubicBezTo>
                  <a:cubicBezTo>
                    <a:pt x="953" y="497"/>
                    <a:pt x="1191" y="402"/>
                    <a:pt x="1346" y="271"/>
                  </a:cubicBezTo>
                  <a:cubicBezTo>
                    <a:pt x="1369" y="212"/>
                    <a:pt x="1369" y="104"/>
                    <a:pt x="1310" y="45"/>
                  </a:cubicBezTo>
                  <a:cubicBezTo>
                    <a:pt x="1280" y="15"/>
                    <a:pt x="1241" y="0"/>
                    <a:pt x="1203" y="0"/>
                  </a:cubicBezTo>
                  <a:cubicBezTo>
                    <a:pt x="1164" y="0"/>
                    <a:pt x="1125" y="15"/>
                    <a:pt x="1096" y="45"/>
                  </a:cubicBezTo>
                  <a:cubicBezTo>
                    <a:pt x="1036" y="104"/>
                    <a:pt x="881" y="188"/>
                    <a:pt x="691" y="188"/>
                  </a:cubicBezTo>
                  <a:cubicBezTo>
                    <a:pt x="500" y="188"/>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3"/>
            <p:cNvSpPr/>
            <p:nvPr/>
          </p:nvSpPr>
          <p:spPr>
            <a:xfrm>
              <a:off x="4907159" y="3346936"/>
              <a:ext cx="264845" cy="354214"/>
            </a:xfrm>
            <a:custGeom>
              <a:avLst/>
              <a:gdLst/>
              <a:ahLst/>
              <a:cxnLst/>
              <a:rect l="l" t="t" r="r" b="b"/>
              <a:pathLst>
                <a:path w="8360" h="11181" extrusionOk="0">
                  <a:moveTo>
                    <a:pt x="4240" y="334"/>
                  </a:moveTo>
                  <a:cubicBezTo>
                    <a:pt x="4418" y="334"/>
                    <a:pt x="4597" y="405"/>
                    <a:pt x="4716" y="560"/>
                  </a:cubicBezTo>
                  <a:lnTo>
                    <a:pt x="5287" y="1227"/>
                  </a:lnTo>
                  <a:cubicBezTo>
                    <a:pt x="5311" y="1274"/>
                    <a:pt x="5335" y="1310"/>
                    <a:pt x="5335" y="1358"/>
                  </a:cubicBezTo>
                  <a:cubicBezTo>
                    <a:pt x="5335" y="1405"/>
                    <a:pt x="5299" y="1465"/>
                    <a:pt x="5252" y="1489"/>
                  </a:cubicBezTo>
                  <a:lnTo>
                    <a:pt x="5156" y="1584"/>
                  </a:lnTo>
                  <a:lnTo>
                    <a:pt x="5013" y="1310"/>
                  </a:lnTo>
                  <a:cubicBezTo>
                    <a:pt x="4979" y="1259"/>
                    <a:pt x="4926" y="1219"/>
                    <a:pt x="4864" y="1219"/>
                  </a:cubicBezTo>
                  <a:cubicBezTo>
                    <a:pt x="4840" y="1219"/>
                    <a:pt x="4814" y="1225"/>
                    <a:pt x="4787" y="1239"/>
                  </a:cubicBezTo>
                  <a:cubicBezTo>
                    <a:pt x="4716" y="1286"/>
                    <a:pt x="4668" y="1370"/>
                    <a:pt x="4716" y="1465"/>
                  </a:cubicBezTo>
                  <a:lnTo>
                    <a:pt x="5549" y="3156"/>
                  </a:lnTo>
                  <a:lnTo>
                    <a:pt x="2573" y="3156"/>
                  </a:lnTo>
                  <a:lnTo>
                    <a:pt x="3680" y="703"/>
                  </a:lnTo>
                  <a:cubicBezTo>
                    <a:pt x="3787" y="477"/>
                    <a:pt x="4001" y="334"/>
                    <a:pt x="4240" y="334"/>
                  </a:cubicBezTo>
                  <a:close/>
                  <a:moveTo>
                    <a:pt x="5799" y="3453"/>
                  </a:moveTo>
                  <a:cubicBezTo>
                    <a:pt x="5799" y="3453"/>
                    <a:pt x="5823" y="3453"/>
                    <a:pt x="5823" y="3477"/>
                  </a:cubicBezTo>
                  <a:lnTo>
                    <a:pt x="5823" y="3834"/>
                  </a:lnTo>
                  <a:lnTo>
                    <a:pt x="5466" y="3834"/>
                  </a:lnTo>
                  <a:cubicBezTo>
                    <a:pt x="5371" y="3834"/>
                    <a:pt x="5299" y="3906"/>
                    <a:pt x="5299" y="3989"/>
                  </a:cubicBezTo>
                  <a:cubicBezTo>
                    <a:pt x="5299" y="4084"/>
                    <a:pt x="5371" y="4156"/>
                    <a:pt x="5466" y="4156"/>
                  </a:cubicBezTo>
                  <a:lnTo>
                    <a:pt x="5942" y="4156"/>
                  </a:lnTo>
                  <a:lnTo>
                    <a:pt x="7585" y="5049"/>
                  </a:lnTo>
                  <a:lnTo>
                    <a:pt x="537" y="5049"/>
                  </a:lnTo>
                  <a:lnTo>
                    <a:pt x="2192" y="4156"/>
                  </a:lnTo>
                  <a:lnTo>
                    <a:pt x="4763" y="4156"/>
                  </a:lnTo>
                  <a:cubicBezTo>
                    <a:pt x="4847" y="4156"/>
                    <a:pt x="4930" y="4084"/>
                    <a:pt x="4930" y="3989"/>
                  </a:cubicBezTo>
                  <a:cubicBezTo>
                    <a:pt x="4930" y="3906"/>
                    <a:pt x="4847" y="3834"/>
                    <a:pt x="4763" y="3834"/>
                  </a:cubicBezTo>
                  <a:lnTo>
                    <a:pt x="2311" y="3834"/>
                  </a:lnTo>
                  <a:lnTo>
                    <a:pt x="2311" y="3477"/>
                  </a:lnTo>
                  <a:cubicBezTo>
                    <a:pt x="2311" y="3477"/>
                    <a:pt x="2311" y="3453"/>
                    <a:pt x="2323" y="3453"/>
                  </a:cubicBezTo>
                  <a:close/>
                  <a:moveTo>
                    <a:pt x="6621" y="5394"/>
                  </a:moveTo>
                  <a:cubicBezTo>
                    <a:pt x="6776" y="5394"/>
                    <a:pt x="6895" y="5513"/>
                    <a:pt x="6895" y="5656"/>
                  </a:cubicBezTo>
                  <a:cubicBezTo>
                    <a:pt x="6883" y="5811"/>
                    <a:pt x="6752" y="5930"/>
                    <a:pt x="6609" y="5930"/>
                  </a:cubicBezTo>
                  <a:lnTo>
                    <a:pt x="6502" y="5930"/>
                  </a:lnTo>
                  <a:lnTo>
                    <a:pt x="6502" y="5918"/>
                  </a:lnTo>
                  <a:cubicBezTo>
                    <a:pt x="6502" y="5823"/>
                    <a:pt x="6430" y="5751"/>
                    <a:pt x="6347" y="5751"/>
                  </a:cubicBezTo>
                  <a:cubicBezTo>
                    <a:pt x="6252" y="5751"/>
                    <a:pt x="6180" y="5823"/>
                    <a:pt x="6180" y="5918"/>
                  </a:cubicBezTo>
                  <a:cubicBezTo>
                    <a:pt x="6180" y="7073"/>
                    <a:pt x="5240" y="8013"/>
                    <a:pt x="4085" y="8013"/>
                  </a:cubicBezTo>
                  <a:cubicBezTo>
                    <a:pt x="2918" y="8013"/>
                    <a:pt x="1977" y="7073"/>
                    <a:pt x="1977" y="5918"/>
                  </a:cubicBezTo>
                  <a:cubicBezTo>
                    <a:pt x="1977" y="5823"/>
                    <a:pt x="1906" y="5751"/>
                    <a:pt x="1823" y="5751"/>
                  </a:cubicBezTo>
                  <a:cubicBezTo>
                    <a:pt x="1727" y="5751"/>
                    <a:pt x="1656" y="5823"/>
                    <a:pt x="1656" y="5918"/>
                  </a:cubicBezTo>
                  <a:lnTo>
                    <a:pt x="1656" y="5930"/>
                  </a:lnTo>
                  <a:lnTo>
                    <a:pt x="1549" y="5930"/>
                  </a:lnTo>
                  <a:cubicBezTo>
                    <a:pt x="1406" y="5930"/>
                    <a:pt x="1287" y="5811"/>
                    <a:pt x="1287" y="5656"/>
                  </a:cubicBezTo>
                  <a:cubicBezTo>
                    <a:pt x="1287" y="5513"/>
                    <a:pt x="1406" y="5394"/>
                    <a:pt x="1549" y="5394"/>
                  </a:cubicBezTo>
                  <a:lnTo>
                    <a:pt x="2870" y="5394"/>
                  </a:lnTo>
                  <a:lnTo>
                    <a:pt x="2870" y="5632"/>
                  </a:lnTo>
                  <a:cubicBezTo>
                    <a:pt x="2870" y="5715"/>
                    <a:pt x="2954" y="5799"/>
                    <a:pt x="3037" y="5799"/>
                  </a:cubicBezTo>
                  <a:cubicBezTo>
                    <a:pt x="3132" y="5799"/>
                    <a:pt x="3204" y="5715"/>
                    <a:pt x="3204" y="5632"/>
                  </a:cubicBezTo>
                  <a:lnTo>
                    <a:pt x="3204" y="5394"/>
                  </a:lnTo>
                  <a:lnTo>
                    <a:pt x="4978" y="5394"/>
                  </a:lnTo>
                  <a:lnTo>
                    <a:pt x="4978" y="5632"/>
                  </a:lnTo>
                  <a:cubicBezTo>
                    <a:pt x="4978" y="5715"/>
                    <a:pt x="5049" y="5799"/>
                    <a:pt x="5133" y="5799"/>
                  </a:cubicBezTo>
                  <a:cubicBezTo>
                    <a:pt x="5228" y="5799"/>
                    <a:pt x="5299" y="5715"/>
                    <a:pt x="5299" y="5632"/>
                  </a:cubicBezTo>
                  <a:lnTo>
                    <a:pt x="5299" y="5394"/>
                  </a:lnTo>
                  <a:close/>
                  <a:moveTo>
                    <a:pt x="6537" y="6251"/>
                  </a:moveTo>
                  <a:cubicBezTo>
                    <a:pt x="6561" y="6596"/>
                    <a:pt x="6657" y="7525"/>
                    <a:pt x="6537" y="8549"/>
                  </a:cubicBezTo>
                  <a:lnTo>
                    <a:pt x="6323" y="8549"/>
                  </a:lnTo>
                  <a:cubicBezTo>
                    <a:pt x="6299" y="8549"/>
                    <a:pt x="6252" y="8549"/>
                    <a:pt x="6228" y="8561"/>
                  </a:cubicBezTo>
                  <a:cubicBezTo>
                    <a:pt x="6061" y="8418"/>
                    <a:pt x="5704" y="8120"/>
                    <a:pt x="5514" y="7882"/>
                  </a:cubicBezTo>
                  <a:cubicBezTo>
                    <a:pt x="6026" y="7501"/>
                    <a:pt x="6383" y="6930"/>
                    <a:pt x="6478" y="6251"/>
                  </a:cubicBezTo>
                  <a:close/>
                  <a:moveTo>
                    <a:pt x="4954" y="8180"/>
                  </a:moveTo>
                  <a:lnTo>
                    <a:pt x="4954" y="8561"/>
                  </a:lnTo>
                  <a:cubicBezTo>
                    <a:pt x="4954" y="8632"/>
                    <a:pt x="4966" y="8692"/>
                    <a:pt x="4990" y="8775"/>
                  </a:cubicBezTo>
                  <a:lnTo>
                    <a:pt x="4442" y="9037"/>
                  </a:lnTo>
                  <a:cubicBezTo>
                    <a:pt x="4347" y="8954"/>
                    <a:pt x="4216" y="8894"/>
                    <a:pt x="4073" y="8894"/>
                  </a:cubicBezTo>
                  <a:cubicBezTo>
                    <a:pt x="3942" y="8894"/>
                    <a:pt x="3811" y="8954"/>
                    <a:pt x="3716" y="9037"/>
                  </a:cubicBezTo>
                  <a:lnTo>
                    <a:pt x="3168" y="8775"/>
                  </a:lnTo>
                  <a:cubicBezTo>
                    <a:pt x="3180" y="8716"/>
                    <a:pt x="3204" y="8632"/>
                    <a:pt x="3204" y="8561"/>
                  </a:cubicBezTo>
                  <a:lnTo>
                    <a:pt x="3204" y="8180"/>
                  </a:lnTo>
                  <a:cubicBezTo>
                    <a:pt x="3466" y="8275"/>
                    <a:pt x="3763" y="8335"/>
                    <a:pt x="4073" y="8335"/>
                  </a:cubicBezTo>
                  <a:cubicBezTo>
                    <a:pt x="4394" y="8335"/>
                    <a:pt x="4692" y="8275"/>
                    <a:pt x="4954" y="8180"/>
                  </a:cubicBezTo>
                  <a:close/>
                  <a:moveTo>
                    <a:pt x="5287" y="8097"/>
                  </a:moveTo>
                  <a:cubicBezTo>
                    <a:pt x="5478" y="8335"/>
                    <a:pt x="5775" y="8597"/>
                    <a:pt x="5942" y="8728"/>
                  </a:cubicBezTo>
                  <a:cubicBezTo>
                    <a:pt x="5883" y="8811"/>
                    <a:pt x="5835" y="8930"/>
                    <a:pt x="5835" y="9049"/>
                  </a:cubicBezTo>
                  <a:lnTo>
                    <a:pt x="5835" y="9132"/>
                  </a:lnTo>
                  <a:lnTo>
                    <a:pt x="5645" y="9049"/>
                  </a:lnTo>
                  <a:cubicBezTo>
                    <a:pt x="5430" y="8978"/>
                    <a:pt x="5287" y="8775"/>
                    <a:pt x="5287" y="8549"/>
                  </a:cubicBezTo>
                  <a:lnTo>
                    <a:pt x="5287" y="8097"/>
                  </a:lnTo>
                  <a:close/>
                  <a:moveTo>
                    <a:pt x="2870" y="8132"/>
                  </a:moveTo>
                  <a:lnTo>
                    <a:pt x="2870" y="8561"/>
                  </a:lnTo>
                  <a:cubicBezTo>
                    <a:pt x="2870" y="8787"/>
                    <a:pt x="2727" y="8990"/>
                    <a:pt x="2513" y="9073"/>
                  </a:cubicBezTo>
                  <a:lnTo>
                    <a:pt x="2323" y="9144"/>
                  </a:lnTo>
                  <a:lnTo>
                    <a:pt x="2323" y="9073"/>
                  </a:lnTo>
                  <a:cubicBezTo>
                    <a:pt x="2323" y="8954"/>
                    <a:pt x="2275" y="8847"/>
                    <a:pt x="2216" y="8751"/>
                  </a:cubicBezTo>
                  <a:cubicBezTo>
                    <a:pt x="2382" y="8620"/>
                    <a:pt x="2680" y="8370"/>
                    <a:pt x="2870" y="8132"/>
                  </a:cubicBezTo>
                  <a:close/>
                  <a:moveTo>
                    <a:pt x="1823" y="8871"/>
                  </a:moveTo>
                  <a:cubicBezTo>
                    <a:pt x="1918" y="8871"/>
                    <a:pt x="2001" y="8966"/>
                    <a:pt x="2001" y="9049"/>
                  </a:cubicBezTo>
                  <a:cubicBezTo>
                    <a:pt x="2001" y="9144"/>
                    <a:pt x="1918" y="9228"/>
                    <a:pt x="1823" y="9228"/>
                  </a:cubicBezTo>
                  <a:lnTo>
                    <a:pt x="1644" y="9228"/>
                  </a:lnTo>
                  <a:cubicBezTo>
                    <a:pt x="1537" y="9228"/>
                    <a:pt x="1465" y="9144"/>
                    <a:pt x="1465" y="9049"/>
                  </a:cubicBezTo>
                  <a:cubicBezTo>
                    <a:pt x="1465" y="8966"/>
                    <a:pt x="1549" y="8871"/>
                    <a:pt x="1644" y="8871"/>
                  </a:cubicBezTo>
                  <a:close/>
                  <a:moveTo>
                    <a:pt x="6526" y="8871"/>
                  </a:moveTo>
                  <a:cubicBezTo>
                    <a:pt x="6621" y="8871"/>
                    <a:pt x="6704" y="8966"/>
                    <a:pt x="6704" y="9049"/>
                  </a:cubicBezTo>
                  <a:cubicBezTo>
                    <a:pt x="6704" y="9144"/>
                    <a:pt x="6621" y="9228"/>
                    <a:pt x="6526" y="9228"/>
                  </a:cubicBezTo>
                  <a:lnTo>
                    <a:pt x="6347" y="9228"/>
                  </a:lnTo>
                  <a:cubicBezTo>
                    <a:pt x="6240" y="9228"/>
                    <a:pt x="6156" y="9144"/>
                    <a:pt x="6156" y="9049"/>
                  </a:cubicBezTo>
                  <a:cubicBezTo>
                    <a:pt x="6156" y="8966"/>
                    <a:pt x="6252" y="8871"/>
                    <a:pt x="6347" y="8871"/>
                  </a:cubicBezTo>
                  <a:close/>
                  <a:moveTo>
                    <a:pt x="4073" y="9228"/>
                  </a:moveTo>
                  <a:cubicBezTo>
                    <a:pt x="4180" y="9228"/>
                    <a:pt x="4263" y="9323"/>
                    <a:pt x="4263" y="9406"/>
                  </a:cubicBezTo>
                  <a:cubicBezTo>
                    <a:pt x="4263" y="9502"/>
                    <a:pt x="4180" y="9585"/>
                    <a:pt x="4073" y="9585"/>
                  </a:cubicBezTo>
                  <a:cubicBezTo>
                    <a:pt x="3978" y="9585"/>
                    <a:pt x="3894" y="9502"/>
                    <a:pt x="3894" y="9406"/>
                  </a:cubicBezTo>
                  <a:cubicBezTo>
                    <a:pt x="3894" y="9323"/>
                    <a:pt x="3990" y="9228"/>
                    <a:pt x="4073" y="9228"/>
                  </a:cubicBezTo>
                  <a:close/>
                  <a:moveTo>
                    <a:pt x="4299" y="0"/>
                  </a:moveTo>
                  <a:cubicBezTo>
                    <a:pt x="3930" y="0"/>
                    <a:pt x="3585" y="227"/>
                    <a:pt x="3442" y="572"/>
                  </a:cubicBezTo>
                  <a:lnTo>
                    <a:pt x="2299" y="3156"/>
                  </a:lnTo>
                  <a:cubicBezTo>
                    <a:pt x="2156" y="3203"/>
                    <a:pt x="2073" y="3322"/>
                    <a:pt x="2073" y="3465"/>
                  </a:cubicBezTo>
                  <a:lnTo>
                    <a:pt x="2073" y="3906"/>
                  </a:lnTo>
                  <a:lnTo>
                    <a:pt x="311" y="4834"/>
                  </a:lnTo>
                  <a:cubicBezTo>
                    <a:pt x="191" y="4894"/>
                    <a:pt x="132" y="5037"/>
                    <a:pt x="180" y="5168"/>
                  </a:cubicBezTo>
                  <a:cubicBezTo>
                    <a:pt x="215" y="5299"/>
                    <a:pt x="334" y="5370"/>
                    <a:pt x="465" y="5370"/>
                  </a:cubicBezTo>
                  <a:lnTo>
                    <a:pt x="1108" y="5370"/>
                  </a:lnTo>
                  <a:cubicBezTo>
                    <a:pt x="1061" y="5453"/>
                    <a:pt x="1049" y="5549"/>
                    <a:pt x="1049" y="5644"/>
                  </a:cubicBezTo>
                  <a:cubicBezTo>
                    <a:pt x="1049" y="5882"/>
                    <a:pt x="1180" y="6084"/>
                    <a:pt x="1382" y="6180"/>
                  </a:cubicBezTo>
                  <a:cubicBezTo>
                    <a:pt x="1382" y="6239"/>
                    <a:pt x="1370" y="6311"/>
                    <a:pt x="1358" y="6418"/>
                  </a:cubicBezTo>
                  <a:cubicBezTo>
                    <a:pt x="1346" y="6501"/>
                    <a:pt x="1418" y="6585"/>
                    <a:pt x="1501" y="6596"/>
                  </a:cubicBezTo>
                  <a:lnTo>
                    <a:pt x="1513" y="6596"/>
                  </a:lnTo>
                  <a:cubicBezTo>
                    <a:pt x="1608" y="6596"/>
                    <a:pt x="1668" y="6537"/>
                    <a:pt x="1680" y="6442"/>
                  </a:cubicBezTo>
                  <a:cubicBezTo>
                    <a:pt x="1680" y="6370"/>
                    <a:pt x="1692" y="6299"/>
                    <a:pt x="1692" y="6251"/>
                  </a:cubicBezTo>
                  <a:lnTo>
                    <a:pt x="1751" y="6251"/>
                  </a:lnTo>
                  <a:cubicBezTo>
                    <a:pt x="1846" y="6906"/>
                    <a:pt x="2204" y="7489"/>
                    <a:pt x="2727" y="7870"/>
                  </a:cubicBezTo>
                  <a:cubicBezTo>
                    <a:pt x="2549" y="8120"/>
                    <a:pt x="2168" y="8430"/>
                    <a:pt x="1989" y="8561"/>
                  </a:cubicBezTo>
                  <a:cubicBezTo>
                    <a:pt x="1965" y="8561"/>
                    <a:pt x="1918" y="8549"/>
                    <a:pt x="1894" y="8549"/>
                  </a:cubicBezTo>
                  <a:lnTo>
                    <a:pt x="1680" y="8549"/>
                  </a:lnTo>
                  <a:cubicBezTo>
                    <a:pt x="1632" y="8097"/>
                    <a:pt x="1608" y="7620"/>
                    <a:pt x="1620" y="7144"/>
                  </a:cubicBezTo>
                  <a:cubicBezTo>
                    <a:pt x="1620" y="7061"/>
                    <a:pt x="1549" y="6977"/>
                    <a:pt x="1454" y="6977"/>
                  </a:cubicBezTo>
                  <a:cubicBezTo>
                    <a:pt x="1370" y="6977"/>
                    <a:pt x="1299" y="7061"/>
                    <a:pt x="1299" y="7144"/>
                  </a:cubicBezTo>
                  <a:cubicBezTo>
                    <a:pt x="1275" y="7680"/>
                    <a:pt x="1311" y="8204"/>
                    <a:pt x="1370" y="8680"/>
                  </a:cubicBezTo>
                  <a:cubicBezTo>
                    <a:pt x="1263" y="8763"/>
                    <a:pt x="1203" y="8906"/>
                    <a:pt x="1203" y="9061"/>
                  </a:cubicBezTo>
                  <a:cubicBezTo>
                    <a:pt x="1203" y="9216"/>
                    <a:pt x="1275" y="9359"/>
                    <a:pt x="1382" y="9454"/>
                  </a:cubicBezTo>
                  <a:lnTo>
                    <a:pt x="1382" y="9513"/>
                  </a:lnTo>
                  <a:lnTo>
                    <a:pt x="799" y="9716"/>
                  </a:lnTo>
                  <a:cubicBezTo>
                    <a:pt x="322" y="9883"/>
                    <a:pt x="1" y="10347"/>
                    <a:pt x="1" y="10871"/>
                  </a:cubicBezTo>
                  <a:lnTo>
                    <a:pt x="1" y="11002"/>
                  </a:lnTo>
                  <a:cubicBezTo>
                    <a:pt x="1" y="11097"/>
                    <a:pt x="72" y="11168"/>
                    <a:pt x="168" y="11168"/>
                  </a:cubicBezTo>
                  <a:cubicBezTo>
                    <a:pt x="251" y="11168"/>
                    <a:pt x="322" y="11097"/>
                    <a:pt x="322" y="11002"/>
                  </a:cubicBezTo>
                  <a:lnTo>
                    <a:pt x="322" y="10871"/>
                  </a:lnTo>
                  <a:cubicBezTo>
                    <a:pt x="322" y="10502"/>
                    <a:pt x="561" y="10156"/>
                    <a:pt x="918" y="10037"/>
                  </a:cubicBezTo>
                  <a:lnTo>
                    <a:pt x="1394" y="9871"/>
                  </a:lnTo>
                  <a:lnTo>
                    <a:pt x="1394" y="11002"/>
                  </a:lnTo>
                  <a:cubicBezTo>
                    <a:pt x="1394" y="11097"/>
                    <a:pt x="1477" y="11168"/>
                    <a:pt x="1561" y="11168"/>
                  </a:cubicBezTo>
                  <a:cubicBezTo>
                    <a:pt x="1656" y="11168"/>
                    <a:pt x="1727" y="11097"/>
                    <a:pt x="1727" y="11002"/>
                  </a:cubicBezTo>
                  <a:lnTo>
                    <a:pt x="1727" y="9609"/>
                  </a:lnTo>
                  <a:lnTo>
                    <a:pt x="1977" y="9609"/>
                  </a:lnTo>
                  <a:cubicBezTo>
                    <a:pt x="2096" y="9823"/>
                    <a:pt x="2466" y="10502"/>
                    <a:pt x="2620" y="11049"/>
                  </a:cubicBezTo>
                  <a:cubicBezTo>
                    <a:pt x="2632" y="11121"/>
                    <a:pt x="2704" y="11168"/>
                    <a:pt x="2787" y="11168"/>
                  </a:cubicBezTo>
                  <a:lnTo>
                    <a:pt x="2823" y="11168"/>
                  </a:lnTo>
                  <a:cubicBezTo>
                    <a:pt x="2918" y="11145"/>
                    <a:pt x="2966" y="11061"/>
                    <a:pt x="2942" y="10978"/>
                  </a:cubicBezTo>
                  <a:cubicBezTo>
                    <a:pt x="2811" y="10454"/>
                    <a:pt x="2501" y="9859"/>
                    <a:pt x="2335" y="9549"/>
                  </a:cubicBezTo>
                  <a:lnTo>
                    <a:pt x="2727" y="9406"/>
                  </a:lnTo>
                  <a:cubicBezTo>
                    <a:pt x="2882" y="9347"/>
                    <a:pt x="3037" y="9252"/>
                    <a:pt x="3144" y="9097"/>
                  </a:cubicBezTo>
                  <a:lnTo>
                    <a:pt x="3680" y="9359"/>
                  </a:lnTo>
                  <a:lnTo>
                    <a:pt x="3680" y="9442"/>
                  </a:lnTo>
                  <a:cubicBezTo>
                    <a:pt x="3680" y="9656"/>
                    <a:pt x="3823" y="9859"/>
                    <a:pt x="4013" y="9930"/>
                  </a:cubicBezTo>
                  <a:lnTo>
                    <a:pt x="4013" y="11014"/>
                  </a:lnTo>
                  <a:cubicBezTo>
                    <a:pt x="4013" y="11109"/>
                    <a:pt x="4097" y="11180"/>
                    <a:pt x="4180" y="11180"/>
                  </a:cubicBezTo>
                  <a:cubicBezTo>
                    <a:pt x="4275" y="11180"/>
                    <a:pt x="4347" y="11109"/>
                    <a:pt x="4347" y="11014"/>
                  </a:cubicBezTo>
                  <a:lnTo>
                    <a:pt x="4347" y="9930"/>
                  </a:lnTo>
                  <a:cubicBezTo>
                    <a:pt x="4549" y="9859"/>
                    <a:pt x="4692" y="9680"/>
                    <a:pt x="4692" y="9442"/>
                  </a:cubicBezTo>
                  <a:lnTo>
                    <a:pt x="4692" y="9359"/>
                  </a:lnTo>
                  <a:lnTo>
                    <a:pt x="5228" y="9097"/>
                  </a:lnTo>
                  <a:cubicBezTo>
                    <a:pt x="5323" y="9228"/>
                    <a:pt x="5466" y="9347"/>
                    <a:pt x="5645" y="9406"/>
                  </a:cubicBezTo>
                  <a:lnTo>
                    <a:pt x="6026" y="9549"/>
                  </a:lnTo>
                  <a:cubicBezTo>
                    <a:pt x="5859" y="9847"/>
                    <a:pt x="5549" y="10454"/>
                    <a:pt x="5418" y="10978"/>
                  </a:cubicBezTo>
                  <a:cubicBezTo>
                    <a:pt x="5406" y="11061"/>
                    <a:pt x="5442" y="11157"/>
                    <a:pt x="5537" y="11168"/>
                  </a:cubicBezTo>
                  <a:lnTo>
                    <a:pt x="5585" y="11168"/>
                  </a:lnTo>
                  <a:cubicBezTo>
                    <a:pt x="5656" y="11168"/>
                    <a:pt x="5716" y="11121"/>
                    <a:pt x="5740" y="11049"/>
                  </a:cubicBezTo>
                  <a:cubicBezTo>
                    <a:pt x="5883" y="10502"/>
                    <a:pt x="6252" y="9811"/>
                    <a:pt x="6383" y="9609"/>
                  </a:cubicBezTo>
                  <a:lnTo>
                    <a:pt x="6633" y="9609"/>
                  </a:lnTo>
                  <a:lnTo>
                    <a:pt x="6633" y="11002"/>
                  </a:lnTo>
                  <a:cubicBezTo>
                    <a:pt x="6633" y="11097"/>
                    <a:pt x="6716" y="11168"/>
                    <a:pt x="6799" y="11168"/>
                  </a:cubicBezTo>
                  <a:cubicBezTo>
                    <a:pt x="6895" y="11168"/>
                    <a:pt x="6966" y="11097"/>
                    <a:pt x="6966" y="11002"/>
                  </a:cubicBezTo>
                  <a:lnTo>
                    <a:pt x="6966" y="9871"/>
                  </a:lnTo>
                  <a:lnTo>
                    <a:pt x="7442" y="10037"/>
                  </a:lnTo>
                  <a:cubicBezTo>
                    <a:pt x="7800" y="10156"/>
                    <a:pt x="8038" y="10502"/>
                    <a:pt x="8038" y="10871"/>
                  </a:cubicBezTo>
                  <a:lnTo>
                    <a:pt x="8038" y="11002"/>
                  </a:lnTo>
                  <a:cubicBezTo>
                    <a:pt x="8038" y="11097"/>
                    <a:pt x="8109" y="11168"/>
                    <a:pt x="8204" y="11168"/>
                  </a:cubicBezTo>
                  <a:cubicBezTo>
                    <a:pt x="8288" y="11168"/>
                    <a:pt x="8359" y="11097"/>
                    <a:pt x="8359" y="11002"/>
                  </a:cubicBezTo>
                  <a:lnTo>
                    <a:pt x="8359" y="10871"/>
                  </a:lnTo>
                  <a:cubicBezTo>
                    <a:pt x="8240" y="10323"/>
                    <a:pt x="7919" y="9871"/>
                    <a:pt x="7442" y="9692"/>
                  </a:cubicBezTo>
                  <a:lnTo>
                    <a:pt x="6859" y="9490"/>
                  </a:lnTo>
                  <a:lnTo>
                    <a:pt x="6859" y="9430"/>
                  </a:lnTo>
                  <a:cubicBezTo>
                    <a:pt x="6966" y="9335"/>
                    <a:pt x="7038" y="9192"/>
                    <a:pt x="7038" y="9037"/>
                  </a:cubicBezTo>
                  <a:cubicBezTo>
                    <a:pt x="7038" y="8894"/>
                    <a:pt x="6978" y="8751"/>
                    <a:pt x="6883" y="8656"/>
                  </a:cubicBezTo>
                  <a:cubicBezTo>
                    <a:pt x="7014" y="7525"/>
                    <a:pt x="6918" y="6513"/>
                    <a:pt x="6895" y="6168"/>
                  </a:cubicBezTo>
                  <a:cubicBezTo>
                    <a:pt x="7085" y="6061"/>
                    <a:pt x="7216" y="5870"/>
                    <a:pt x="7216" y="5632"/>
                  </a:cubicBezTo>
                  <a:cubicBezTo>
                    <a:pt x="7216" y="5525"/>
                    <a:pt x="7192" y="5442"/>
                    <a:pt x="7157" y="5358"/>
                  </a:cubicBezTo>
                  <a:lnTo>
                    <a:pt x="7800" y="5358"/>
                  </a:lnTo>
                  <a:cubicBezTo>
                    <a:pt x="7931" y="5358"/>
                    <a:pt x="8038" y="5275"/>
                    <a:pt x="8085" y="5156"/>
                  </a:cubicBezTo>
                  <a:cubicBezTo>
                    <a:pt x="8109" y="5025"/>
                    <a:pt x="8050" y="4894"/>
                    <a:pt x="7942" y="4822"/>
                  </a:cubicBezTo>
                  <a:lnTo>
                    <a:pt x="6192" y="3894"/>
                  </a:lnTo>
                  <a:lnTo>
                    <a:pt x="6192" y="3477"/>
                  </a:lnTo>
                  <a:cubicBezTo>
                    <a:pt x="6192" y="3322"/>
                    <a:pt x="6109" y="3203"/>
                    <a:pt x="5966" y="3156"/>
                  </a:cubicBezTo>
                  <a:lnTo>
                    <a:pt x="5335" y="1870"/>
                  </a:lnTo>
                  <a:lnTo>
                    <a:pt x="5490" y="1751"/>
                  </a:lnTo>
                  <a:cubicBezTo>
                    <a:pt x="5609" y="1655"/>
                    <a:pt x="5680" y="1536"/>
                    <a:pt x="5704" y="1393"/>
                  </a:cubicBezTo>
                  <a:cubicBezTo>
                    <a:pt x="5716" y="1251"/>
                    <a:pt x="5668" y="1108"/>
                    <a:pt x="5585" y="1000"/>
                  </a:cubicBezTo>
                  <a:lnTo>
                    <a:pt x="5013" y="334"/>
                  </a:lnTo>
                  <a:cubicBezTo>
                    <a:pt x="4835" y="119"/>
                    <a:pt x="4573"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3"/>
          <p:cNvGrpSpPr/>
          <p:nvPr/>
        </p:nvGrpSpPr>
        <p:grpSpPr>
          <a:xfrm>
            <a:off x="8048421" y="3334486"/>
            <a:ext cx="276503" cy="369674"/>
            <a:chOff x="8048421" y="3334486"/>
            <a:chExt cx="276503" cy="369674"/>
          </a:xfrm>
        </p:grpSpPr>
        <p:sp>
          <p:nvSpPr>
            <p:cNvPr id="5917" name="Google Shape;5917;p63"/>
            <p:cNvSpPr/>
            <p:nvPr/>
          </p:nvSpPr>
          <p:spPr>
            <a:xfrm>
              <a:off x="8146471" y="3456327"/>
              <a:ext cx="10613" cy="16252"/>
            </a:xfrm>
            <a:custGeom>
              <a:avLst/>
              <a:gdLst/>
              <a:ahLst/>
              <a:cxnLst/>
              <a:rect l="l" t="t" r="r" b="b"/>
              <a:pathLst>
                <a:path w="335" h="513" extrusionOk="0">
                  <a:moveTo>
                    <a:pt x="156" y="0"/>
                  </a:moveTo>
                  <a:cubicBezTo>
                    <a:pt x="72" y="0"/>
                    <a:pt x="1" y="84"/>
                    <a:pt x="1" y="167"/>
                  </a:cubicBezTo>
                  <a:lnTo>
                    <a:pt x="1" y="345"/>
                  </a:lnTo>
                  <a:cubicBezTo>
                    <a:pt x="1" y="441"/>
                    <a:pt x="72" y="512"/>
                    <a:pt x="156" y="512"/>
                  </a:cubicBezTo>
                  <a:cubicBezTo>
                    <a:pt x="251" y="512"/>
                    <a:pt x="322" y="441"/>
                    <a:pt x="322" y="345"/>
                  </a:cubicBezTo>
                  <a:lnTo>
                    <a:pt x="322" y="167"/>
                  </a:lnTo>
                  <a:cubicBezTo>
                    <a:pt x="334" y="84"/>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3"/>
            <p:cNvSpPr/>
            <p:nvPr/>
          </p:nvSpPr>
          <p:spPr>
            <a:xfrm>
              <a:off x="8215501" y="3456327"/>
              <a:ext cx="10961" cy="16252"/>
            </a:xfrm>
            <a:custGeom>
              <a:avLst/>
              <a:gdLst/>
              <a:ahLst/>
              <a:cxnLst/>
              <a:rect l="l" t="t" r="r" b="b"/>
              <a:pathLst>
                <a:path w="346" h="513" extrusionOk="0">
                  <a:moveTo>
                    <a:pt x="167" y="0"/>
                  </a:moveTo>
                  <a:cubicBezTo>
                    <a:pt x="84" y="0"/>
                    <a:pt x="1" y="84"/>
                    <a:pt x="1" y="167"/>
                  </a:cubicBezTo>
                  <a:lnTo>
                    <a:pt x="1" y="345"/>
                  </a:lnTo>
                  <a:cubicBezTo>
                    <a:pt x="1" y="441"/>
                    <a:pt x="84" y="512"/>
                    <a:pt x="167" y="512"/>
                  </a:cubicBezTo>
                  <a:cubicBezTo>
                    <a:pt x="263" y="512"/>
                    <a:pt x="334" y="441"/>
                    <a:pt x="334" y="345"/>
                  </a:cubicBezTo>
                  <a:lnTo>
                    <a:pt x="334" y="167"/>
                  </a:lnTo>
                  <a:cubicBezTo>
                    <a:pt x="346" y="84"/>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3"/>
            <p:cNvSpPr/>
            <p:nvPr/>
          </p:nvSpPr>
          <p:spPr>
            <a:xfrm>
              <a:off x="8048421" y="3334486"/>
              <a:ext cx="276503" cy="369674"/>
            </a:xfrm>
            <a:custGeom>
              <a:avLst/>
              <a:gdLst/>
              <a:ahLst/>
              <a:cxnLst/>
              <a:rect l="l" t="t" r="r" b="b"/>
              <a:pathLst>
                <a:path w="8728" h="11669" extrusionOk="0">
                  <a:moveTo>
                    <a:pt x="4322" y="334"/>
                  </a:moveTo>
                  <a:cubicBezTo>
                    <a:pt x="4703" y="334"/>
                    <a:pt x="5084" y="417"/>
                    <a:pt x="5441" y="548"/>
                  </a:cubicBezTo>
                  <a:cubicBezTo>
                    <a:pt x="5179" y="655"/>
                    <a:pt x="4953" y="786"/>
                    <a:pt x="4787" y="953"/>
                  </a:cubicBezTo>
                  <a:cubicBezTo>
                    <a:pt x="4679" y="810"/>
                    <a:pt x="4536" y="727"/>
                    <a:pt x="4358" y="727"/>
                  </a:cubicBezTo>
                  <a:cubicBezTo>
                    <a:pt x="4179" y="727"/>
                    <a:pt x="4013" y="810"/>
                    <a:pt x="3917" y="953"/>
                  </a:cubicBezTo>
                  <a:cubicBezTo>
                    <a:pt x="3739" y="774"/>
                    <a:pt x="3501" y="620"/>
                    <a:pt x="3239" y="536"/>
                  </a:cubicBezTo>
                  <a:cubicBezTo>
                    <a:pt x="3584" y="417"/>
                    <a:pt x="3953" y="334"/>
                    <a:pt x="4322" y="334"/>
                  </a:cubicBezTo>
                  <a:close/>
                  <a:moveTo>
                    <a:pt x="6151" y="749"/>
                  </a:moveTo>
                  <a:cubicBezTo>
                    <a:pt x="6261" y="749"/>
                    <a:pt x="6366" y="761"/>
                    <a:pt x="6465" y="786"/>
                  </a:cubicBezTo>
                  <a:cubicBezTo>
                    <a:pt x="6322" y="965"/>
                    <a:pt x="6072" y="1108"/>
                    <a:pt x="5787" y="1203"/>
                  </a:cubicBezTo>
                  <a:cubicBezTo>
                    <a:pt x="5617" y="1253"/>
                    <a:pt x="5443" y="1281"/>
                    <a:pt x="5282" y="1281"/>
                  </a:cubicBezTo>
                  <a:cubicBezTo>
                    <a:pt x="5172" y="1281"/>
                    <a:pt x="5069" y="1268"/>
                    <a:pt x="4977" y="1239"/>
                  </a:cubicBezTo>
                  <a:cubicBezTo>
                    <a:pt x="5132" y="1060"/>
                    <a:pt x="5382" y="917"/>
                    <a:pt x="5668" y="822"/>
                  </a:cubicBezTo>
                  <a:cubicBezTo>
                    <a:pt x="5834" y="773"/>
                    <a:pt x="5997" y="749"/>
                    <a:pt x="6151" y="749"/>
                  </a:cubicBezTo>
                  <a:close/>
                  <a:moveTo>
                    <a:pt x="2542" y="750"/>
                  </a:moveTo>
                  <a:cubicBezTo>
                    <a:pt x="2703" y="750"/>
                    <a:pt x="2878" y="777"/>
                    <a:pt x="3048" y="834"/>
                  </a:cubicBezTo>
                  <a:cubicBezTo>
                    <a:pt x="3334" y="917"/>
                    <a:pt x="3584" y="1072"/>
                    <a:pt x="3727" y="1251"/>
                  </a:cubicBezTo>
                  <a:cubicBezTo>
                    <a:pt x="3646" y="1273"/>
                    <a:pt x="3553" y="1284"/>
                    <a:pt x="3454" y="1284"/>
                  </a:cubicBezTo>
                  <a:cubicBezTo>
                    <a:pt x="3290" y="1284"/>
                    <a:pt x="3107" y="1255"/>
                    <a:pt x="2929" y="1203"/>
                  </a:cubicBezTo>
                  <a:cubicBezTo>
                    <a:pt x="2643" y="1108"/>
                    <a:pt x="2393" y="965"/>
                    <a:pt x="2239" y="786"/>
                  </a:cubicBezTo>
                  <a:cubicBezTo>
                    <a:pt x="2330" y="762"/>
                    <a:pt x="2433" y="750"/>
                    <a:pt x="2542" y="750"/>
                  </a:cubicBezTo>
                  <a:close/>
                  <a:moveTo>
                    <a:pt x="4358" y="1072"/>
                  </a:moveTo>
                  <a:cubicBezTo>
                    <a:pt x="4465" y="1072"/>
                    <a:pt x="4548" y="1155"/>
                    <a:pt x="4548" y="1263"/>
                  </a:cubicBezTo>
                  <a:cubicBezTo>
                    <a:pt x="4548" y="1370"/>
                    <a:pt x="4465" y="1453"/>
                    <a:pt x="4358" y="1453"/>
                  </a:cubicBezTo>
                  <a:cubicBezTo>
                    <a:pt x="4251" y="1453"/>
                    <a:pt x="4167" y="1370"/>
                    <a:pt x="4167" y="1263"/>
                  </a:cubicBezTo>
                  <a:cubicBezTo>
                    <a:pt x="4167" y="1155"/>
                    <a:pt x="4251" y="1072"/>
                    <a:pt x="4358" y="1072"/>
                  </a:cubicBezTo>
                  <a:close/>
                  <a:moveTo>
                    <a:pt x="2203" y="1167"/>
                  </a:moveTo>
                  <a:cubicBezTo>
                    <a:pt x="2381" y="1322"/>
                    <a:pt x="2620" y="1441"/>
                    <a:pt x="2870" y="1524"/>
                  </a:cubicBezTo>
                  <a:cubicBezTo>
                    <a:pt x="3072" y="1584"/>
                    <a:pt x="3286" y="1620"/>
                    <a:pt x="3477" y="1620"/>
                  </a:cubicBezTo>
                  <a:cubicBezTo>
                    <a:pt x="3644" y="1620"/>
                    <a:pt x="3810" y="1584"/>
                    <a:pt x="3953" y="1548"/>
                  </a:cubicBezTo>
                  <a:cubicBezTo>
                    <a:pt x="4048" y="1691"/>
                    <a:pt x="4227" y="1798"/>
                    <a:pt x="4417" y="1798"/>
                  </a:cubicBezTo>
                  <a:cubicBezTo>
                    <a:pt x="4608" y="1798"/>
                    <a:pt x="4775" y="1691"/>
                    <a:pt x="4882" y="1548"/>
                  </a:cubicBezTo>
                  <a:cubicBezTo>
                    <a:pt x="5013" y="1584"/>
                    <a:pt x="5179" y="1620"/>
                    <a:pt x="5358" y="1620"/>
                  </a:cubicBezTo>
                  <a:cubicBezTo>
                    <a:pt x="5549" y="1620"/>
                    <a:pt x="5751" y="1584"/>
                    <a:pt x="5965" y="1524"/>
                  </a:cubicBezTo>
                  <a:cubicBezTo>
                    <a:pt x="6203" y="1453"/>
                    <a:pt x="6430" y="1334"/>
                    <a:pt x="6608" y="1203"/>
                  </a:cubicBezTo>
                  <a:cubicBezTo>
                    <a:pt x="7287" y="1810"/>
                    <a:pt x="7704" y="2656"/>
                    <a:pt x="7763" y="3549"/>
                  </a:cubicBezTo>
                  <a:lnTo>
                    <a:pt x="7930" y="6370"/>
                  </a:lnTo>
                  <a:cubicBezTo>
                    <a:pt x="7977" y="7120"/>
                    <a:pt x="7775" y="7870"/>
                    <a:pt x="7358" y="8490"/>
                  </a:cubicBezTo>
                  <a:lnTo>
                    <a:pt x="5989" y="8037"/>
                  </a:lnTo>
                  <a:cubicBezTo>
                    <a:pt x="5775" y="7954"/>
                    <a:pt x="5620" y="7740"/>
                    <a:pt x="5620" y="7513"/>
                  </a:cubicBezTo>
                  <a:lnTo>
                    <a:pt x="5620" y="6763"/>
                  </a:lnTo>
                  <a:cubicBezTo>
                    <a:pt x="6287" y="6382"/>
                    <a:pt x="6763" y="5715"/>
                    <a:pt x="6870" y="4906"/>
                  </a:cubicBezTo>
                  <a:lnTo>
                    <a:pt x="7001" y="4906"/>
                  </a:lnTo>
                  <a:cubicBezTo>
                    <a:pt x="7346" y="4906"/>
                    <a:pt x="7632" y="4620"/>
                    <a:pt x="7632" y="4287"/>
                  </a:cubicBezTo>
                  <a:cubicBezTo>
                    <a:pt x="7632" y="3941"/>
                    <a:pt x="7346" y="3656"/>
                    <a:pt x="7001" y="3656"/>
                  </a:cubicBezTo>
                  <a:lnTo>
                    <a:pt x="6918" y="3656"/>
                  </a:lnTo>
                  <a:cubicBezTo>
                    <a:pt x="6811" y="3656"/>
                    <a:pt x="6727" y="3560"/>
                    <a:pt x="6727" y="3465"/>
                  </a:cubicBezTo>
                  <a:cubicBezTo>
                    <a:pt x="6727" y="2656"/>
                    <a:pt x="6072" y="2013"/>
                    <a:pt x="5275" y="2013"/>
                  </a:cubicBezTo>
                  <a:cubicBezTo>
                    <a:pt x="5191" y="2013"/>
                    <a:pt x="5120" y="2096"/>
                    <a:pt x="5120" y="2179"/>
                  </a:cubicBezTo>
                  <a:cubicBezTo>
                    <a:pt x="5120" y="2275"/>
                    <a:pt x="5191" y="2346"/>
                    <a:pt x="5275" y="2346"/>
                  </a:cubicBezTo>
                  <a:cubicBezTo>
                    <a:pt x="5894" y="2346"/>
                    <a:pt x="6382" y="2834"/>
                    <a:pt x="6382" y="3453"/>
                  </a:cubicBezTo>
                  <a:cubicBezTo>
                    <a:pt x="6382" y="3751"/>
                    <a:pt x="6620" y="3989"/>
                    <a:pt x="6918" y="3989"/>
                  </a:cubicBezTo>
                  <a:lnTo>
                    <a:pt x="7001" y="3989"/>
                  </a:lnTo>
                  <a:cubicBezTo>
                    <a:pt x="7168" y="3989"/>
                    <a:pt x="7287" y="4120"/>
                    <a:pt x="7287" y="4263"/>
                  </a:cubicBezTo>
                  <a:cubicBezTo>
                    <a:pt x="7287" y="4418"/>
                    <a:pt x="7156" y="4549"/>
                    <a:pt x="7001" y="4549"/>
                  </a:cubicBezTo>
                  <a:lnTo>
                    <a:pt x="6906" y="4549"/>
                  </a:lnTo>
                  <a:lnTo>
                    <a:pt x="6906" y="4537"/>
                  </a:lnTo>
                  <a:cubicBezTo>
                    <a:pt x="6906" y="4441"/>
                    <a:pt x="6822" y="4370"/>
                    <a:pt x="6739" y="4370"/>
                  </a:cubicBezTo>
                  <a:cubicBezTo>
                    <a:pt x="6644" y="4370"/>
                    <a:pt x="6572" y="4441"/>
                    <a:pt x="6572" y="4537"/>
                  </a:cubicBezTo>
                  <a:cubicBezTo>
                    <a:pt x="6572" y="5751"/>
                    <a:pt x="5596" y="6739"/>
                    <a:pt x="4370" y="6739"/>
                  </a:cubicBezTo>
                  <a:cubicBezTo>
                    <a:pt x="3155" y="6739"/>
                    <a:pt x="2167" y="5751"/>
                    <a:pt x="2167" y="4537"/>
                  </a:cubicBezTo>
                  <a:cubicBezTo>
                    <a:pt x="2167" y="4441"/>
                    <a:pt x="2096" y="4370"/>
                    <a:pt x="2000" y="4370"/>
                  </a:cubicBezTo>
                  <a:cubicBezTo>
                    <a:pt x="1917" y="4370"/>
                    <a:pt x="1846" y="4441"/>
                    <a:pt x="1846" y="4537"/>
                  </a:cubicBezTo>
                  <a:lnTo>
                    <a:pt x="1846" y="4549"/>
                  </a:lnTo>
                  <a:lnTo>
                    <a:pt x="1739" y="4549"/>
                  </a:lnTo>
                  <a:cubicBezTo>
                    <a:pt x="1572" y="4549"/>
                    <a:pt x="1453" y="4418"/>
                    <a:pt x="1453" y="4263"/>
                  </a:cubicBezTo>
                  <a:cubicBezTo>
                    <a:pt x="1453" y="4120"/>
                    <a:pt x="1584" y="3989"/>
                    <a:pt x="1739" y="3989"/>
                  </a:cubicBezTo>
                  <a:lnTo>
                    <a:pt x="1822" y="3989"/>
                  </a:lnTo>
                  <a:cubicBezTo>
                    <a:pt x="2120" y="3989"/>
                    <a:pt x="2358" y="3751"/>
                    <a:pt x="2358" y="3453"/>
                  </a:cubicBezTo>
                  <a:cubicBezTo>
                    <a:pt x="2358" y="2834"/>
                    <a:pt x="2858" y="2346"/>
                    <a:pt x="3465" y="2346"/>
                  </a:cubicBezTo>
                  <a:lnTo>
                    <a:pt x="4560" y="2346"/>
                  </a:lnTo>
                  <a:cubicBezTo>
                    <a:pt x="4656" y="2346"/>
                    <a:pt x="4727" y="2275"/>
                    <a:pt x="4727" y="2179"/>
                  </a:cubicBezTo>
                  <a:cubicBezTo>
                    <a:pt x="4727" y="2096"/>
                    <a:pt x="4656" y="2013"/>
                    <a:pt x="4560" y="2013"/>
                  </a:cubicBezTo>
                  <a:lnTo>
                    <a:pt x="3465" y="2013"/>
                  </a:lnTo>
                  <a:cubicBezTo>
                    <a:pt x="2655" y="2013"/>
                    <a:pt x="2024" y="2667"/>
                    <a:pt x="2024" y="3465"/>
                  </a:cubicBezTo>
                  <a:cubicBezTo>
                    <a:pt x="2024" y="3572"/>
                    <a:pt x="1929" y="3656"/>
                    <a:pt x="1822" y="3656"/>
                  </a:cubicBezTo>
                  <a:lnTo>
                    <a:pt x="1739" y="3656"/>
                  </a:lnTo>
                  <a:cubicBezTo>
                    <a:pt x="1393" y="3656"/>
                    <a:pt x="1107" y="3941"/>
                    <a:pt x="1107" y="4287"/>
                  </a:cubicBezTo>
                  <a:cubicBezTo>
                    <a:pt x="1107" y="4620"/>
                    <a:pt x="1393" y="4906"/>
                    <a:pt x="1739" y="4906"/>
                  </a:cubicBezTo>
                  <a:lnTo>
                    <a:pt x="1869" y="4906"/>
                  </a:lnTo>
                  <a:cubicBezTo>
                    <a:pt x="1977" y="5692"/>
                    <a:pt x="2465" y="6382"/>
                    <a:pt x="3120" y="6763"/>
                  </a:cubicBezTo>
                  <a:lnTo>
                    <a:pt x="3120" y="7513"/>
                  </a:lnTo>
                  <a:cubicBezTo>
                    <a:pt x="3120" y="7751"/>
                    <a:pt x="2977" y="7954"/>
                    <a:pt x="2751" y="8037"/>
                  </a:cubicBezTo>
                  <a:lnTo>
                    <a:pt x="1488" y="8478"/>
                  </a:lnTo>
                  <a:cubicBezTo>
                    <a:pt x="1072" y="7859"/>
                    <a:pt x="869" y="7108"/>
                    <a:pt x="917" y="6346"/>
                  </a:cubicBezTo>
                  <a:lnTo>
                    <a:pt x="1084" y="3465"/>
                  </a:lnTo>
                  <a:cubicBezTo>
                    <a:pt x="1131" y="2584"/>
                    <a:pt x="1548" y="1751"/>
                    <a:pt x="2203" y="1167"/>
                  </a:cubicBezTo>
                  <a:close/>
                  <a:moveTo>
                    <a:pt x="4346" y="0"/>
                  </a:moveTo>
                  <a:cubicBezTo>
                    <a:pt x="3763" y="0"/>
                    <a:pt x="3179" y="143"/>
                    <a:pt x="2679" y="417"/>
                  </a:cubicBezTo>
                  <a:cubicBezTo>
                    <a:pt x="2631" y="413"/>
                    <a:pt x="2583" y="411"/>
                    <a:pt x="2536" y="411"/>
                  </a:cubicBezTo>
                  <a:cubicBezTo>
                    <a:pt x="2303" y="411"/>
                    <a:pt x="2085" y="459"/>
                    <a:pt x="1917" y="548"/>
                  </a:cubicBezTo>
                  <a:cubicBezTo>
                    <a:pt x="1846" y="584"/>
                    <a:pt x="1798" y="691"/>
                    <a:pt x="1846" y="774"/>
                  </a:cubicBezTo>
                  <a:cubicBezTo>
                    <a:pt x="1869" y="810"/>
                    <a:pt x="1905" y="870"/>
                    <a:pt x="1929" y="917"/>
                  </a:cubicBezTo>
                  <a:cubicBezTo>
                    <a:pt x="1215" y="1560"/>
                    <a:pt x="774" y="2465"/>
                    <a:pt x="715" y="3429"/>
                  </a:cubicBezTo>
                  <a:lnTo>
                    <a:pt x="548" y="6323"/>
                  </a:lnTo>
                  <a:cubicBezTo>
                    <a:pt x="500" y="7120"/>
                    <a:pt x="691" y="7918"/>
                    <a:pt x="1131" y="8585"/>
                  </a:cubicBezTo>
                  <a:lnTo>
                    <a:pt x="846" y="8692"/>
                  </a:lnTo>
                  <a:cubicBezTo>
                    <a:pt x="334" y="8871"/>
                    <a:pt x="0" y="9347"/>
                    <a:pt x="0" y="9883"/>
                  </a:cubicBezTo>
                  <a:lnTo>
                    <a:pt x="0" y="11466"/>
                  </a:lnTo>
                  <a:cubicBezTo>
                    <a:pt x="0" y="11561"/>
                    <a:pt x="72" y="11633"/>
                    <a:pt x="155" y="11633"/>
                  </a:cubicBezTo>
                  <a:cubicBezTo>
                    <a:pt x="250" y="11633"/>
                    <a:pt x="322" y="11561"/>
                    <a:pt x="322" y="11466"/>
                  </a:cubicBezTo>
                  <a:lnTo>
                    <a:pt x="322" y="9883"/>
                  </a:lnTo>
                  <a:cubicBezTo>
                    <a:pt x="322" y="9490"/>
                    <a:pt x="572" y="9133"/>
                    <a:pt x="929" y="9002"/>
                  </a:cubicBezTo>
                  <a:lnTo>
                    <a:pt x="1941" y="8644"/>
                  </a:lnTo>
                  <a:cubicBezTo>
                    <a:pt x="2036" y="8835"/>
                    <a:pt x="2167" y="9002"/>
                    <a:pt x="2310" y="9168"/>
                  </a:cubicBezTo>
                  <a:cubicBezTo>
                    <a:pt x="2346" y="9192"/>
                    <a:pt x="2393" y="9228"/>
                    <a:pt x="2429" y="9228"/>
                  </a:cubicBezTo>
                  <a:cubicBezTo>
                    <a:pt x="2477" y="9228"/>
                    <a:pt x="2524" y="9204"/>
                    <a:pt x="2548" y="9180"/>
                  </a:cubicBezTo>
                  <a:cubicBezTo>
                    <a:pt x="2631" y="9121"/>
                    <a:pt x="2631" y="9002"/>
                    <a:pt x="2548" y="8942"/>
                  </a:cubicBezTo>
                  <a:cubicBezTo>
                    <a:pt x="2429" y="8823"/>
                    <a:pt x="2346" y="8692"/>
                    <a:pt x="2250" y="8537"/>
                  </a:cubicBezTo>
                  <a:lnTo>
                    <a:pt x="2810" y="8347"/>
                  </a:lnTo>
                  <a:cubicBezTo>
                    <a:pt x="3167" y="8216"/>
                    <a:pt x="3405" y="7882"/>
                    <a:pt x="3405" y="7501"/>
                  </a:cubicBezTo>
                  <a:lnTo>
                    <a:pt x="3405" y="6918"/>
                  </a:lnTo>
                  <a:cubicBezTo>
                    <a:pt x="3679" y="7037"/>
                    <a:pt x="4001" y="7097"/>
                    <a:pt x="4322" y="7097"/>
                  </a:cubicBezTo>
                  <a:cubicBezTo>
                    <a:pt x="4656" y="7097"/>
                    <a:pt x="4965" y="7037"/>
                    <a:pt x="5251" y="6918"/>
                  </a:cubicBezTo>
                  <a:lnTo>
                    <a:pt x="5251" y="7501"/>
                  </a:lnTo>
                  <a:cubicBezTo>
                    <a:pt x="5251" y="7882"/>
                    <a:pt x="5489" y="8228"/>
                    <a:pt x="5846" y="8347"/>
                  </a:cubicBezTo>
                  <a:lnTo>
                    <a:pt x="6394" y="8537"/>
                  </a:lnTo>
                  <a:cubicBezTo>
                    <a:pt x="6227" y="8847"/>
                    <a:pt x="5965" y="9121"/>
                    <a:pt x="5632" y="9311"/>
                  </a:cubicBezTo>
                  <a:cubicBezTo>
                    <a:pt x="5251" y="9549"/>
                    <a:pt x="4787" y="9668"/>
                    <a:pt x="4310" y="9668"/>
                  </a:cubicBezTo>
                  <a:cubicBezTo>
                    <a:pt x="3882" y="9668"/>
                    <a:pt x="3453" y="9561"/>
                    <a:pt x="3072" y="9359"/>
                  </a:cubicBezTo>
                  <a:cubicBezTo>
                    <a:pt x="3047" y="9344"/>
                    <a:pt x="3019" y="9337"/>
                    <a:pt x="2991" y="9337"/>
                  </a:cubicBezTo>
                  <a:cubicBezTo>
                    <a:pt x="2929" y="9337"/>
                    <a:pt x="2867" y="9372"/>
                    <a:pt x="2834" y="9430"/>
                  </a:cubicBezTo>
                  <a:cubicBezTo>
                    <a:pt x="2798" y="9525"/>
                    <a:pt x="2822" y="9621"/>
                    <a:pt x="2917" y="9668"/>
                  </a:cubicBezTo>
                  <a:cubicBezTo>
                    <a:pt x="3334" y="9895"/>
                    <a:pt x="3810" y="10026"/>
                    <a:pt x="4310" y="10026"/>
                  </a:cubicBezTo>
                  <a:cubicBezTo>
                    <a:pt x="4846" y="10026"/>
                    <a:pt x="5370" y="9883"/>
                    <a:pt x="5799" y="9621"/>
                  </a:cubicBezTo>
                  <a:cubicBezTo>
                    <a:pt x="6203" y="9383"/>
                    <a:pt x="6501" y="9061"/>
                    <a:pt x="6703" y="8668"/>
                  </a:cubicBezTo>
                  <a:lnTo>
                    <a:pt x="7715" y="9025"/>
                  </a:lnTo>
                  <a:cubicBezTo>
                    <a:pt x="8096" y="9156"/>
                    <a:pt x="8335" y="9502"/>
                    <a:pt x="8335" y="9906"/>
                  </a:cubicBezTo>
                  <a:lnTo>
                    <a:pt x="8335" y="11502"/>
                  </a:lnTo>
                  <a:cubicBezTo>
                    <a:pt x="8335" y="11585"/>
                    <a:pt x="8406" y="11669"/>
                    <a:pt x="8489" y="11669"/>
                  </a:cubicBezTo>
                  <a:cubicBezTo>
                    <a:pt x="8585" y="11669"/>
                    <a:pt x="8656" y="11585"/>
                    <a:pt x="8656" y="11502"/>
                  </a:cubicBezTo>
                  <a:lnTo>
                    <a:pt x="8656" y="9906"/>
                  </a:lnTo>
                  <a:cubicBezTo>
                    <a:pt x="8727" y="9359"/>
                    <a:pt x="8394" y="8883"/>
                    <a:pt x="7882" y="8704"/>
                  </a:cubicBezTo>
                  <a:lnTo>
                    <a:pt x="7596" y="8597"/>
                  </a:lnTo>
                  <a:cubicBezTo>
                    <a:pt x="8037" y="7918"/>
                    <a:pt x="8227" y="7144"/>
                    <a:pt x="8180" y="6335"/>
                  </a:cubicBezTo>
                  <a:lnTo>
                    <a:pt x="8013" y="3525"/>
                  </a:lnTo>
                  <a:cubicBezTo>
                    <a:pt x="7954" y="2560"/>
                    <a:pt x="7513" y="1632"/>
                    <a:pt x="6763" y="953"/>
                  </a:cubicBezTo>
                  <a:cubicBezTo>
                    <a:pt x="6811" y="893"/>
                    <a:pt x="6858" y="834"/>
                    <a:pt x="6882" y="774"/>
                  </a:cubicBezTo>
                  <a:cubicBezTo>
                    <a:pt x="6930" y="679"/>
                    <a:pt x="6906" y="584"/>
                    <a:pt x="6811" y="548"/>
                  </a:cubicBezTo>
                  <a:cubicBezTo>
                    <a:pt x="6634" y="455"/>
                    <a:pt x="6427" y="406"/>
                    <a:pt x="6192" y="406"/>
                  </a:cubicBezTo>
                  <a:cubicBezTo>
                    <a:pt x="6127" y="406"/>
                    <a:pt x="6059" y="409"/>
                    <a:pt x="5989" y="417"/>
                  </a:cubicBezTo>
                  <a:cubicBezTo>
                    <a:pt x="5477" y="131"/>
                    <a:pt x="4906" y="0"/>
                    <a:pt x="4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3"/>
            <p:cNvSpPr/>
            <p:nvPr/>
          </p:nvSpPr>
          <p:spPr>
            <a:xfrm>
              <a:off x="8154771" y="3491016"/>
              <a:ext cx="63392" cy="33993"/>
            </a:xfrm>
            <a:custGeom>
              <a:avLst/>
              <a:gdLst/>
              <a:ahLst/>
              <a:cxnLst/>
              <a:rect l="l" t="t" r="r" b="b"/>
              <a:pathLst>
                <a:path w="2001" h="1073" extrusionOk="0">
                  <a:moveTo>
                    <a:pt x="1608" y="334"/>
                  </a:moveTo>
                  <a:cubicBezTo>
                    <a:pt x="1537" y="560"/>
                    <a:pt x="1287" y="727"/>
                    <a:pt x="1001" y="727"/>
                  </a:cubicBezTo>
                  <a:cubicBezTo>
                    <a:pt x="715" y="727"/>
                    <a:pt x="465" y="560"/>
                    <a:pt x="370" y="334"/>
                  </a:cubicBezTo>
                  <a:close/>
                  <a:moveTo>
                    <a:pt x="167" y="1"/>
                  </a:moveTo>
                  <a:cubicBezTo>
                    <a:pt x="72" y="1"/>
                    <a:pt x="1" y="72"/>
                    <a:pt x="1" y="155"/>
                  </a:cubicBezTo>
                  <a:cubicBezTo>
                    <a:pt x="1" y="655"/>
                    <a:pt x="453" y="1072"/>
                    <a:pt x="1001" y="1072"/>
                  </a:cubicBezTo>
                  <a:cubicBezTo>
                    <a:pt x="1549" y="1072"/>
                    <a:pt x="2001" y="667"/>
                    <a:pt x="2001" y="155"/>
                  </a:cubicBezTo>
                  <a:cubicBezTo>
                    <a:pt x="2001" y="72"/>
                    <a:pt x="1906"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3"/>
            <p:cNvSpPr/>
            <p:nvPr/>
          </p:nvSpPr>
          <p:spPr>
            <a:xfrm>
              <a:off x="8139691" y="3435988"/>
              <a:ext cx="23792" cy="13939"/>
            </a:xfrm>
            <a:custGeom>
              <a:avLst/>
              <a:gdLst/>
              <a:ahLst/>
              <a:cxnLst/>
              <a:rect l="l" t="t" r="r" b="b"/>
              <a:pathLst>
                <a:path w="751" h="440" extrusionOk="0">
                  <a:moveTo>
                    <a:pt x="575" y="1"/>
                  </a:moveTo>
                  <a:cubicBezTo>
                    <a:pt x="558" y="1"/>
                    <a:pt x="541" y="4"/>
                    <a:pt x="524" y="11"/>
                  </a:cubicBezTo>
                  <a:lnTo>
                    <a:pt x="155" y="94"/>
                  </a:lnTo>
                  <a:cubicBezTo>
                    <a:pt x="60" y="130"/>
                    <a:pt x="1" y="214"/>
                    <a:pt x="36" y="309"/>
                  </a:cubicBezTo>
                  <a:cubicBezTo>
                    <a:pt x="48" y="380"/>
                    <a:pt x="120" y="440"/>
                    <a:pt x="191" y="440"/>
                  </a:cubicBezTo>
                  <a:lnTo>
                    <a:pt x="239" y="440"/>
                  </a:lnTo>
                  <a:lnTo>
                    <a:pt x="608" y="345"/>
                  </a:lnTo>
                  <a:cubicBezTo>
                    <a:pt x="691" y="309"/>
                    <a:pt x="751" y="214"/>
                    <a:pt x="727" y="130"/>
                  </a:cubicBezTo>
                  <a:cubicBezTo>
                    <a:pt x="708" y="54"/>
                    <a:pt x="643" y="1"/>
                    <a:pt x="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3"/>
            <p:cNvSpPr/>
            <p:nvPr/>
          </p:nvSpPr>
          <p:spPr>
            <a:xfrm>
              <a:off x="8209102" y="3435418"/>
              <a:ext cx="23412" cy="13401"/>
            </a:xfrm>
            <a:custGeom>
              <a:avLst/>
              <a:gdLst/>
              <a:ahLst/>
              <a:cxnLst/>
              <a:rect l="l" t="t" r="r" b="b"/>
              <a:pathLst>
                <a:path w="739" h="423" extrusionOk="0">
                  <a:moveTo>
                    <a:pt x="196" y="0"/>
                  </a:moveTo>
                  <a:cubicBezTo>
                    <a:pt x="119" y="0"/>
                    <a:pt x="54" y="54"/>
                    <a:pt x="24" y="124"/>
                  </a:cubicBezTo>
                  <a:cubicBezTo>
                    <a:pt x="0" y="220"/>
                    <a:pt x="60" y="303"/>
                    <a:pt x="143" y="339"/>
                  </a:cubicBezTo>
                  <a:lnTo>
                    <a:pt x="512" y="422"/>
                  </a:lnTo>
                  <a:lnTo>
                    <a:pt x="560" y="422"/>
                  </a:lnTo>
                  <a:cubicBezTo>
                    <a:pt x="631" y="422"/>
                    <a:pt x="715" y="386"/>
                    <a:pt x="727" y="291"/>
                  </a:cubicBezTo>
                  <a:cubicBezTo>
                    <a:pt x="738" y="220"/>
                    <a:pt x="703" y="124"/>
                    <a:pt x="607" y="101"/>
                  </a:cubicBezTo>
                  <a:lnTo>
                    <a:pt x="238" y="5"/>
                  </a:lnTo>
                  <a:cubicBezTo>
                    <a:pt x="224" y="2"/>
                    <a:pt x="210"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3"/>
          <p:cNvGrpSpPr/>
          <p:nvPr/>
        </p:nvGrpSpPr>
        <p:grpSpPr>
          <a:xfrm>
            <a:off x="7575787" y="3329955"/>
            <a:ext cx="295384" cy="376834"/>
            <a:chOff x="7575787" y="3329955"/>
            <a:chExt cx="295384" cy="376834"/>
          </a:xfrm>
        </p:grpSpPr>
        <p:sp>
          <p:nvSpPr>
            <p:cNvPr id="5924" name="Google Shape;5924;p63"/>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3"/>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3"/>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3"/>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3"/>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3"/>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63"/>
          <p:cNvGrpSpPr/>
          <p:nvPr/>
        </p:nvGrpSpPr>
        <p:grpSpPr>
          <a:xfrm>
            <a:off x="864062" y="2884503"/>
            <a:ext cx="264084" cy="347783"/>
            <a:chOff x="864062" y="2884503"/>
            <a:chExt cx="264084" cy="347783"/>
          </a:xfrm>
        </p:grpSpPr>
        <p:sp>
          <p:nvSpPr>
            <p:cNvPr id="5931" name="Google Shape;5931;p63"/>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3"/>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3"/>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3"/>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3"/>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3"/>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3"/>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3"/>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3"/>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3978523" y="2884661"/>
            <a:ext cx="348955" cy="346516"/>
            <a:chOff x="3978523" y="2884661"/>
            <a:chExt cx="348955" cy="346516"/>
          </a:xfrm>
        </p:grpSpPr>
        <p:sp>
          <p:nvSpPr>
            <p:cNvPr id="5942" name="Google Shape;5942;p63"/>
            <p:cNvSpPr/>
            <p:nvPr/>
          </p:nvSpPr>
          <p:spPr>
            <a:xfrm>
              <a:off x="4237285" y="2916658"/>
              <a:ext cx="58101" cy="56897"/>
            </a:xfrm>
            <a:custGeom>
              <a:avLst/>
              <a:gdLst/>
              <a:ahLst/>
              <a:cxnLst/>
              <a:rect l="l" t="t" r="r" b="b"/>
              <a:pathLst>
                <a:path w="1834" h="1796" extrusionOk="0">
                  <a:moveTo>
                    <a:pt x="1661" y="0"/>
                  </a:moveTo>
                  <a:cubicBezTo>
                    <a:pt x="1620" y="0"/>
                    <a:pt x="1578" y="15"/>
                    <a:pt x="1548" y="45"/>
                  </a:cubicBezTo>
                  <a:lnTo>
                    <a:pt x="60" y="1533"/>
                  </a:lnTo>
                  <a:cubicBezTo>
                    <a:pt x="0" y="1593"/>
                    <a:pt x="0" y="1700"/>
                    <a:pt x="60" y="1759"/>
                  </a:cubicBezTo>
                  <a:cubicBezTo>
                    <a:pt x="84" y="1783"/>
                    <a:pt x="131" y="1795"/>
                    <a:pt x="179" y="1795"/>
                  </a:cubicBezTo>
                  <a:cubicBezTo>
                    <a:pt x="215" y="1795"/>
                    <a:pt x="262" y="1783"/>
                    <a:pt x="298" y="1759"/>
                  </a:cubicBezTo>
                  <a:lnTo>
                    <a:pt x="1786" y="271"/>
                  </a:lnTo>
                  <a:cubicBezTo>
                    <a:pt x="1834" y="224"/>
                    <a:pt x="1834" y="116"/>
                    <a:pt x="1774" y="45"/>
                  </a:cubicBezTo>
                  <a:cubicBezTo>
                    <a:pt x="1745" y="15"/>
                    <a:pt x="1703" y="0"/>
                    <a:pt x="16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3"/>
            <p:cNvSpPr/>
            <p:nvPr/>
          </p:nvSpPr>
          <p:spPr>
            <a:xfrm>
              <a:off x="4216535" y="2886594"/>
              <a:ext cx="29843" cy="73751"/>
            </a:xfrm>
            <a:custGeom>
              <a:avLst/>
              <a:gdLst/>
              <a:ahLst/>
              <a:cxnLst/>
              <a:rect l="l" t="t" r="r" b="b"/>
              <a:pathLst>
                <a:path w="942" h="2328" extrusionOk="0">
                  <a:moveTo>
                    <a:pt x="760" y="0"/>
                  </a:moveTo>
                  <a:cubicBezTo>
                    <a:pt x="688" y="0"/>
                    <a:pt x="618" y="52"/>
                    <a:pt x="608" y="113"/>
                  </a:cubicBezTo>
                  <a:lnTo>
                    <a:pt x="24" y="2137"/>
                  </a:lnTo>
                  <a:cubicBezTo>
                    <a:pt x="1" y="2232"/>
                    <a:pt x="60" y="2316"/>
                    <a:pt x="132" y="2327"/>
                  </a:cubicBezTo>
                  <a:lnTo>
                    <a:pt x="179" y="2327"/>
                  </a:lnTo>
                  <a:cubicBezTo>
                    <a:pt x="251" y="2327"/>
                    <a:pt x="310" y="2292"/>
                    <a:pt x="322" y="2208"/>
                  </a:cubicBezTo>
                  <a:lnTo>
                    <a:pt x="905" y="184"/>
                  </a:lnTo>
                  <a:cubicBezTo>
                    <a:pt x="941" y="125"/>
                    <a:pt x="894" y="41"/>
                    <a:pt x="798" y="6"/>
                  </a:cubicBezTo>
                  <a:cubicBezTo>
                    <a:pt x="786" y="2"/>
                    <a:pt x="773"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3"/>
            <p:cNvSpPr/>
            <p:nvPr/>
          </p:nvSpPr>
          <p:spPr>
            <a:xfrm>
              <a:off x="4176935" y="2884661"/>
              <a:ext cx="30571" cy="74163"/>
            </a:xfrm>
            <a:custGeom>
              <a:avLst/>
              <a:gdLst/>
              <a:ahLst/>
              <a:cxnLst/>
              <a:rect l="l" t="t" r="r" b="b"/>
              <a:pathLst>
                <a:path w="965" h="2341" extrusionOk="0">
                  <a:moveTo>
                    <a:pt x="187" y="0"/>
                  </a:moveTo>
                  <a:cubicBezTo>
                    <a:pt x="169" y="0"/>
                    <a:pt x="150" y="2"/>
                    <a:pt x="131" y="7"/>
                  </a:cubicBezTo>
                  <a:cubicBezTo>
                    <a:pt x="48" y="43"/>
                    <a:pt x="0" y="126"/>
                    <a:pt x="24" y="222"/>
                  </a:cubicBezTo>
                  <a:lnTo>
                    <a:pt x="643" y="2222"/>
                  </a:lnTo>
                  <a:cubicBezTo>
                    <a:pt x="655" y="2305"/>
                    <a:pt x="727" y="2341"/>
                    <a:pt x="786" y="2341"/>
                  </a:cubicBezTo>
                  <a:lnTo>
                    <a:pt x="834" y="2341"/>
                  </a:lnTo>
                  <a:cubicBezTo>
                    <a:pt x="917" y="2305"/>
                    <a:pt x="965" y="2210"/>
                    <a:pt x="953" y="2127"/>
                  </a:cubicBezTo>
                  <a:lnTo>
                    <a:pt x="346" y="114"/>
                  </a:lnTo>
                  <a:cubicBezTo>
                    <a:pt x="317" y="38"/>
                    <a:pt x="258"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3"/>
            <p:cNvSpPr/>
            <p:nvPr/>
          </p:nvSpPr>
          <p:spPr>
            <a:xfrm>
              <a:off x="4250116" y="2965762"/>
              <a:ext cx="74701" cy="28544"/>
            </a:xfrm>
            <a:custGeom>
              <a:avLst/>
              <a:gdLst/>
              <a:ahLst/>
              <a:cxnLst/>
              <a:rect l="l" t="t" r="r" b="b"/>
              <a:pathLst>
                <a:path w="2358" h="901" extrusionOk="0">
                  <a:moveTo>
                    <a:pt x="2194" y="1"/>
                  </a:moveTo>
                  <a:cubicBezTo>
                    <a:pt x="2181" y="1"/>
                    <a:pt x="2168" y="3"/>
                    <a:pt x="2155" y="7"/>
                  </a:cubicBezTo>
                  <a:lnTo>
                    <a:pt x="131" y="590"/>
                  </a:lnTo>
                  <a:cubicBezTo>
                    <a:pt x="36" y="626"/>
                    <a:pt x="0" y="710"/>
                    <a:pt x="24" y="781"/>
                  </a:cubicBezTo>
                  <a:cubicBezTo>
                    <a:pt x="36" y="852"/>
                    <a:pt x="119" y="900"/>
                    <a:pt x="179" y="900"/>
                  </a:cubicBezTo>
                  <a:lnTo>
                    <a:pt x="215" y="900"/>
                  </a:lnTo>
                  <a:lnTo>
                    <a:pt x="2239" y="317"/>
                  </a:lnTo>
                  <a:cubicBezTo>
                    <a:pt x="2322" y="293"/>
                    <a:pt x="2358" y="209"/>
                    <a:pt x="2346" y="114"/>
                  </a:cubicBezTo>
                  <a:cubicBezTo>
                    <a:pt x="2326" y="45"/>
                    <a:pt x="2258" y="1"/>
                    <a:pt x="2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3"/>
            <p:cNvSpPr/>
            <p:nvPr/>
          </p:nvSpPr>
          <p:spPr>
            <a:xfrm>
              <a:off x="4251985" y="3004443"/>
              <a:ext cx="75493" cy="29462"/>
            </a:xfrm>
            <a:custGeom>
              <a:avLst/>
              <a:gdLst/>
              <a:ahLst/>
              <a:cxnLst/>
              <a:rect l="l" t="t" r="r" b="b"/>
              <a:pathLst>
                <a:path w="2383" h="930" extrusionOk="0">
                  <a:moveTo>
                    <a:pt x="175" y="1"/>
                  </a:moveTo>
                  <a:cubicBezTo>
                    <a:pt x="104" y="1"/>
                    <a:pt x="43" y="46"/>
                    <a:pt x="25" y="120"/>
                  </a:cubicBezTo>
                  <a:cubicBezTo>
                    <a:pt x="1" y="203"/>
                    <a:pt x="37" y="298"/>
                    <a:pt x="132" y="322"/>
                  </a:cubicBezTo>
                  <a:lnTo>
                    <a:pt x="2144" y="929"/>
                  </a:lnTo>
                  <a:lnTo>
                    <a:pt x="2180" y="929"/>
                  </a:lnTo>
                  <a:cubicBezTo>
                    <a:pt x="2263" y="929"/>
                    <a:pt x="2323" y="893"/>
                    <a:pt x="2334" y="810"/>
                  </a:cubicBezTo>
                  <a:cubicBezTo>
                    <a:pt x="2382" y="739"/>
                    <a:pt x="2334" y="655"/>
                    <a:pt x="2239" y="620"/>
                  </a:cubicBezTo>
                  <a:lnTo>
                    <a:pt x="239" y="12"/>
                  </a:lnTo>
                  <a:cubicBezTo>
                    <a:pt x="217" y="4"/>
                    <a:pt x="196"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a:off x="4033615" y="2996428"/>
              <a:ext cx="73941" cy="84237"/>
            </a:xfrm>
            <a:custGeom>
              <a:avLst/>
              <a:gdLst/>
              <a:ahLst/>
              <a:cxnLst/>
              <a:rect l="l" t="t" r="r" b="b"/>
              <a:pathLst>
                <a:path w="2334" h="2659" extrusionOk="0">
                  <a:moveTo>
                    <a:pt x="2157" y="0"/>
                  </a:moveTo>
                  <a:cubicBezTo>
                    <a:pt x="2112" y="0"/>
                    <a:pt x="2069" y="18"/>
                    <a:pt x="2036" y="51"/>
                  </a:cubicBezTo>
                  <a:lnTo>
                    <a:pt x="60" y="2397"/>
                  </a:lnTo>
                  <a:cubicBezTo>
                    <a:pt x="0" y="2468"/>
                    <a:pt x="12" y="2551"/>
                    <a:pt x="72" y="2611"/>
                  </a:cubicBezTo>
                  <a:cubicBezTo>
                    <a:pt x="107" y="2647"/>
                    <a:pt x="143" y="2659"/>
                    <a:pt x="179" y="2659"/>
                  </a:cubicBezTo>
                  <a:cubicBezTo>
                    <a:pt x="226" y="2659"/>
                    <a:pt x="262" y="2647"/>
                    <a:pt x="298" y="2599"/>
                  </a:cubicBezTo>
                  <a:lnTo>
                    <a:pt x="2274" y="265"/>
                  </a:lnTo>
                  <a:cubicBezTo>
                    <a:pt x="2334" y="194"/>
                    <a:pt x="2322" y="87"/>
                    <a:pt x="2262" y="39"/>
                  </a:cubicBezTo>
                  <a:cubicBezTo>
                    <a:pt x="2230" y="12"/>
                    <a:pt x="2193" y="0"/>
                    <a:pt x="2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3"/>
            <p:cNvSpPr/>
            <p:nvPr/>
          </p:nvSpPr>
          <p:spPr>
            <a:xfrm>
              <a:off x="3978523" y="2931738"/>
              <a:ext cx="303684" cy="299439"/>
            </a:xfrm>
            <a:custGeom>
              <a:avLst/>
              <a:gdLst/>
              <a:ahLst/>
              <a:cxnLst/>
              <a:rect l="l" t="t" r="r" b="b"/>
              <a:pathLst>
                <a:path w="9586" h="9452" extrusionOk="0">
                  <a:moveTo>
                    <a:pt x="5564" y="351"/>
                  </a:moveTo>
                  <a:cubicBezTo>
                    <a:pt x="5790" y="351"/>
                    <a:pt x="6037" y="460"/>
                    <a:pt x="6252" y="664"/>
                  </a:cubicBezTo>
                  <a:cubicBezTo>
                    <a:pt x="6490" y="902"/>
                    <a:pt x="6585" y="1236"/>
                    <a:pt x="6525" y="1486"/>
                  </a:cubicBezTo>
                  <a:lnTo>
                    <a:pt x="5418" y="367"/>
                  </a:lnTo>
                  <a:cubicBezTo>
                    <a:pt x="5465" y="356"/>
                    <a:pt x="5514" y="351"/>
                    <a:pt x="5564" y="351"/>
                  </a:cubicBezTo>
                  <a:close/>
                  <a:moveTo>
                    <a:pt x="5001" y="414"/>
                  </a:moveTo>
                  <a:lnTo>
                    <a:pt x="6502" y="1915"/>
                  </a:lnTo>
                  <a:lnTo>
                    <a:pt x="6192" y="2236"/>
                  </a:lnTo>
                  <a:lnTo>
                    <a:pt x="4680" y="724"/>
                  </a:lnTo>
                  <a:lnTo>
                    <a:pt x="5001" y="414"/>
                  </a:lnTo>
                  <a:close/>
                  <a:moveTo>
                    <a:pt x="8162" y="2958"/>
                  </a:moveTo>
                  <a:cubicBezTo>
                    <a:pt x="8390" y="2958"/>
                    <a:pt x="8640" y="3065"/>
                    <a:pt x="8835" y="3260"/>
                  </a:cubicBezTo>
                  <a:cubicBezTo>
                    <a:pt x="9085" y="3510"/>
                    <a:pt x="9192" y="3843"/>
                    <a:pt x="9133" y="4093"/>
                  </a:cubicBezTo>
                  <a:lnTo>
                    <a:pt x="8014" y="2974"/>
                  </a:lnTo>
                  <a:cubicBezTo>
                    <a:pt x="8061" y="2963"/>
                    <a:pt x="8111" y="2958"/>
                    <a:pt x="8162" y="2958"/>
                  </a:cubicBezTo>
                  <a:close/>
                  <a:moveTo>
                    <a:pt x="7597" y="3022"/>
                  </a:moveTo>
                  <a:lnTo>
                    <a:pt x="7633" y="3046"/>
                  </a:lnTo>
                  <a:lnTo>
                    <a:pt x="9109" y="4522"/>
                  </a:lnTo>
                  <a:lnTo>
                    <a:pt x="8776" y="4820"/>
                  </a:lnTo>
                  <a:lnTo>
                    <a:pt x="7287" y="3331"/>
                  </a:lnTo>
                  <a:lnTo>
                    <a:pt x="7597" y="3022"/>
                  </a:lnTo>
                  <a:close/>
                  <a:moveTo>
                    <a:pt x="3846" y="4712"/>
                  </a:moveTo>
                  <a:lnTo>
                    <a:pt x="4823" y="5689"/>
                  </a:lnTo>
                  <a:lnTo>
                    <a:pt x="4204" y="6403"/>
                  </a:lnTo>
                  <a:lnTo>
                    <a:pt x="3120" y="5308"/>
                  </a:lnTo>
                  <a:lnTo>
                    <a:pt x="3846" y="4712"/>
                  </a:lnTo>
                  <a:close/>
                  <a:moveTo>
                    <a:pt x="3454" y="7320"/>
                  </a:moveTo>
                  <a:lnTo>
                    <a:pt x="3537" y="7415"/>
                  </a:lnTo>
                  <a:lnTo>
                    <a:pt x="4787" y="8665"/>
                  </a:lnTo>
                  <a:lnTo>
                    <a:pt x="4311" y="9142"/>
                  </a:lnTo>
                  <a:lnTo>
                    <a:pt x="2977" y="7796"/>
                  </a:lnTo>
                  <a:lnTo>
                    <a:pt x="3454" y="7320"/>
                  </a:lnTo>
                  <a:close/>
                  <a:moveTo>
                    <a:pt x="5006" y="1"/>
                  </a:moveTo>
                  <a:cubicBezTo>
                    <a:pt x="4966" y="1"/>
                    <a:pt x="4924" y="15"/>
                    <a:pt x="4894" y="45"/>
                  </a:cubicBezTo>
                  <a:lnTo>
                    <a:pt x="4442" y="486"/>
                  </a:lnTo>
                  <a:cubicBezTo>
                    <a:pt x="4430" y="486"/>
                    <a:pt x="4418" y="474"/>
                    <a:pt x="4382" y="474"/>
                  </a:cubicBezTo>
                  <a:cubicBezTo>
                    <a:pt x="4347" y="474"/>
                    <a:pt x="4299" y="510"/>
                    <a:pt x="4263" y="533"/>
                  </a:cubicBezTo>
                  <a:lnTo>
                    <a:pt x="1049" y="4439"/>
                  </a:lnTo>
                  <a:lnTo>
                    <a:pt x="965" y="4343"/>
                  </a:lnTo>
                  <a:cubicBezTo>
                    <a:pt x="935" y="4314"/>
                    <a:pt x="894" y="4299"/>
                    <a:pt x="852" y="4299"/>
                  </a:cubicBezTo>
                  <a:cubicBezTo>
                    <a:pt x="810" y="4299"/>
                    <a:pt x="769" y="4314"/>
                    <a:pt x="739" y="4343"/>
                  </a:cubicBezTo>
                  <a:lnTo>
                    <a:pt x="36" y="5046"/>
                  </a:lnTo>
                  <a:cubicBezTo>
                    <a:pt x="13" y="5070"/>
                    <a:pt x="1" y="5117"/>
                    <a:pt x="1" y="5165"/>
                  </a:cubicBezTo>
                  <a:cubicBezTo>
                    <a:pt x="1" y="5213"/>
                    <a:pt x="13" y="5248"/>
                    <a:pt x="36" y="5284"/>
                  </a:cubicBezTo>
                  <a:lnTo>
                    <a:pt x="691" y="5939"/>
                  </a:lnTo>
                  <a:cubicBezTo>
                    <a:pt x="721" y="5969"/>
                    <a:pt x="763" y="5983"/>
                    <a:pt x="804" y="5983"/>
                  </a:cubicBezTo>
                  <a:cubicBezTo>
                    <a:pt x="846" y="5983"/>
                    <a:pt x="888" y="5969"/>
                    <a:pt x="918" y="5939"/>
                  </a:cubicBezTo>
                  <a:cubicBezTo>
                    <a:pt x="977" y="5879"/>
                    <a:pt x="977" y="5772"/>
                    <a:pt x="918" y="5713"/>
                  </a:cubicBezTo>
                  <a:lnTo>
                    <a:pt x="382" y="5177"/>
                  </a:lnTo>
                  <a:lnTo>
                    <a:pt x="858" y="4701"/>
                  </a:lnTo>
                  <a:lnTo>
                    <a:pt x="941" y="4796"/>
                  </a:lnTo>
                  <a:lnTo>
                    <a:pt x="2096" y="5939"/>
                  </a:lnTo>
                  <a:lnTo>
                    <a:pt x="2180" y="6022"/>
                  </a:lnTo>
                  <a:lnTo>
                    <a:pt x="1703" y="6498"/>
                  </a:lnTo>
                  <a:lnTo>
                    <a:pt x="1346" y="6141"/>
                  </a:lnTo>
                  <a:cubicBezTo>
                    <a:pt x="1316" y="6111"/>
                    <a:pt x="1278" y="6097"/>
                    <a:pt x="1239" y="6097"/>
                  </a:cubicBezTo>
                  <a:cubicBezTo>
                    <a:pt x="1200" y="6097"/>
                    <a:pt x="1162" y="6111"/>
                    <a:pt x="1132" y="6141"/>
                  </a:cubicBezTo>
                  <a:cubicBezTo>
                    <a:pt x="1072" y="6201"/>
                    <a:pt x="1072" y="6308"/>
                    <a:pt x="1132" y="6367"/>
                  </a:cubicBezTo>
                  <a:lnTo>
                    <a:pt x="1584" y="6832"/>
                  </a:lnTo>
                  <a:cubicBezTo>
                    <a:pt x="1620" y="6856"/>
                    <a:pt x="1668" y="6879"/>
                    <a:pt x="1703" y="6879"/>
                  </a:cubicBezTo>
                  <a:cubicBezTo>
                    <a:pt x="1751" y="6879"/>
                    <a:pt x="1799" y="6856"/>
                    <a:pt x="1822" y="6832"/>
                  </a:cubicBezTo>
                  <a:lnTo>
                    <a:pt x="2525" y="6129"/>
                  </a:lnTo>
                  <a:cubicBezTo>
                    <a:pt x="2561" y="6106"/>
                    <a:pt x="2573" y="6058"/>
                    <a:pt x="2573" y="6010"/>
                  </a:cubicBezTo>
                  <a:cubicBezTo>
                    <a:pt x="2573" y="5963"/>
                    <a:pt x="2549" y="5927"/>
                    <a:pt x="2525" y="5891"/>
                  </a:cubicBezTo>
                  <a:lnTo>
                    <a:pt x="2430" y="5808"/>
                  </a:lnTo>
                  <a:lnTo>
                    <a:pt x="2846" y="5463"/>
                  </a:lnTo>
                  <a:lnTo>
                    <a:pt x="3977" y="6594"/>
                  </a:lnTo>
                  <a:lnTo>
                    <a:pt x="3644" y="7010"/>
                  </a:lnTo>
                  <a:lnTo>
                    <a:pt x="3549" y="6915"/>
                  </a:lnTo>
                  <a:cubicBezTo>
                    <a:pt x="3525" y="6891"/>
                    <a:pt x="3477" y="6879"/>
                    <a:pt x="3430" y="6879"/>
                  </a:cubicBezTo>
                  <a:cubicBezTo>
                    <a:pt x="3394" y="6879"/>
                    <a:pt x="3346" y="6891"/>
                    <a:pt x="3311" y="6915"/>
                  </a:cubicBezTo>
                  <a:lnTo>
                    <a:pt x="2620" y="7618"/>
                  </a:lnTo>
                  <a:cubicBezTo>
                    <a:pt x="2561" y="7677"/>
                    <a:pt x="2561" y="7784"/>
                    <a:pt x="2620" y="7844"/>
                  </a:cubicBezTo>
                  <a:lnTo>
                    <a:pt x="4180" y="9404"/>
                  </a:lnTo>
                  <a:cubicBezTo>
                    <a:pt x="4204" y="9439"/>
                    <a:pt x="4251" y="9451"/>
                    <a:pt x="4299" y="9451"/>
                  </a:cubicBezTo>
                  <a:cubicBezTo>
                    <a:pt x="4335" y="9451"/>
                    <a:pt x="4382" y="9439"/>
                    <a:pt x="4418" y="9404"/>
                  </a:cubicBezTo>
                  <a:lnTo>
                    <a:pt x="5109" y="8701"/>
                  </a:lnTo>
                  <a:cubicBezTo>
                    <a:pt x="5168" y="8642"/>
                    <a:pt x="5168" y="8546"/>
                    <a:pt x="5109" y="8487"/>
                  </a:cubicBezTo>
                  <a:lnTo>
                    <a:pt x="5025" y="8392"/>
                  </a:lnTo>
                  <a:lnTo>
                    <a:pt x="6871" y="6879"/>
                  </a:lnTo>
                  <a:cubicBezTo>
                    <a:pt x="6942" y="6820"/>
                    <a:pt x="6942" y="6713"/>
                    <a:pt x="6883" y="6653"/>
                  </a:cubicBezTo>
                  <a:cubicBezTo>
                    <a:pt x="6851" y="6616"/>
                    <a:pt x="6807" y="6598"/>
                    <a:pt x="6764" y="6598"/>
                  </a:cubicBezTo>
                  <a:cubicBezTo>
                    <a:pt x="6724" y="6598"/>
                    <a:pt x="6685" y="6613"/>
                    <a:pt x="6656" y="6641"/>
                  </a:cubicBezTo>
                  <a:lnTo>
                    <a:pt x="4799" y="8165"/>
                  </a:lnTo>
                  <a:lnTo>
                    <a:pt x="3870" y="7237"/>
                  </a:lnTo>
                  <a:lnTo>
                    <a:pt x="6990" y="3450"/>
                  </a:lnTo>
                  <a:lnTo>
                    <a:pt x="8597" y="5058"/>
                  </a:lnTo>
                  <a:lnTo>
                    <a:pt x="7168" y="6236"/>
                  </a:lnTo>
                  <a:cubicBezTo>
                    <a:pt x="7097" y="6296"/>
                    <a:pt x="7097" y="6403"/>
                    <a:pt x="7156" y="6463"/>
                  </a:cubicBezTo>
                  <a:cubicBezTo>
                    <a:pt x="7188" y="6500"/>
                    <a:pt x="7228" y="6518"/>
                    <a:pt x="7269" y="6518"/>
                  </a:cubicBezTo>
                  <a:cubicBezTo>
                    <a:pt x="7306" y="6518"/>
                    <a:pt x="7342" y="6503"/>
                    <a:pt x="7371" y="6475"/>
                  </a:cubicBezTo>
                  <a:lnTo>
                    <a:pt x="8942" y="5177"/>
                  </a:lnTo>
                  <a:cubicBezTo>
                    <a:pt x="8966" y="5153"/>
                    <a:pt x="9002" y="5105"/>
                    <a:pt x="9002" y="5058"/>
                  </a:cubicBezTo>
                  <a:cubicBezTo>
                    <a:pt x="9002" y="5046"/>
                    <a:pt x="9002" y="5010"/>
                    <a:pt x="8978" y="4998"/>
                  </a:cubicBezTo>
                  <a:lnTo>
                    <a:pt x="9431" y="4558"/>
                  </a:lnTo>
                  <a:cubicBezTo>
                    <a:pt x="9434" y="4558"/>
                    <a:pt x="9438" y="4559"/>
                    <a:pt x="9441" y="4559"/>
                  </a:cubicBezTo>
                  <a:cubicBezTo>
                    <a:pt x="9502" y="4559"/>
                    <a:pt x="9499" y="4459"/>
                    <a:pt x="9442" y="4403"/>
                  </a:cubicBezTo>
                  <a:lnTo>
                    <a:pt x="9383" y="4343"/>
                  </a:lnTo>
                  <a:cubicBezTo>
                    <a:pt x="9585" y="3939"/>
                    <a:pt x="9466" y="3427"/>
                    <a:pt x="9073" y="3034"/>
                  </a:cubicBezTo>
                  <a:cubicBezTo>
                    <a:pt x="8812" y="2773"/>
                    <a:pt x="8485" y="2635"/>
                    <a:pt x="8174" y="2635"/>
                  </a:cubicBezTo>
                  <a:cubicBezTo>
                    <a:pt x="8031" y="2635"/>
                    <a:pt x="7891" y="2664"/>
                    <a:pt x="7764" y="2724"/>
                  </a:cubicBezTo>
                  <a:lnTo>
                    <a:pt x="7704" y="2665"/>
                  </a:lnTo>
                  <a:cubicBezTo>
                    <a:pt x="7680" y="2629"/>
                    <a:pt x="7633" y="2617"/>
                    <a:pt x="7585" y="2617"/>
                  </a:cubicBezTo>
                  <a:cubicBezTo>
                    <a:pt x="7537" y="2617"/>
                    <a:pt x="7502" y="2629"/>
                    <a:pt x="7466" y="2665"/>
                  </a:cubicBezTo>
                  <a:lnTo>
                    <a:pt x="7025" y="3105"/>
                  </a:lnTo>
                  <a:cubicBezTo>
                    <a:pt x="7002" y="3105"/>
                    <a:pt x="6990" y="3093"/>
                    <a:pt x="6966" y="3093"/>
                  </a:cubicBezTo>
                  <a:cubicBezTo>
                    <a:pt x="6918" y="3093"/>
                    <a:pt x="6871" y="3129"/>
                    <a:pt x="6847" y="3153"/>
                  </a:cubicBezTo>
                  <a:lnTo>
                    <a:pt x="5013" y="5415"/>
                  </a:lnTo>
                  <a:lnTo>
                    <a:pt x="4085" y="4498"/>
                  </a:lnTo>
                  <a:lnTo>
                    <a:pt x="4501" y="4153"/>
                  </a:lnTo>
                  <a:cubicBezTo>
                    <a:pt x="4573" y="4093"/>
                    <a:pt x="4573" y="3986"/>
                    <a:pt x="4513" y="3927"/>
                  </a:cubicBezTo>
                  <a:cubicBezTo>
                    <a:pt x="4488" y="3889"/>
                    <a:pt x="4447" y="3872"/>
                    <a:pt x="4405" y="3872"/>
                  </a:cubicBezTo>
                  <a:cubicBezTo>
                    <a:pt x="4367" y="3872"/>
                    <a:pt x="4327" y="3886"/>
                    <a:pt x="4299" y="3915"/>
                  </a:cubicBezTo>
                  <a:lnTo>
                    <a:pt x="3739" y="4379"/>
                  </a:lnTo>
                  <a:lnTo>
                    <a:pt x="2215" y="5641"/>
                  </a:lnTo>
                  <a:lnTo>
                    <a:pt x="1275" y="4701"/>
                  </a:lnTo>
                  <a:lnTo>
                    <a:pt x="4406" y="926"/>
                  </a:lnTo>
                  <a:lnTo>
                    <a:pt x="6002" y="2534"/>
                  </a:lnTo>
                  <a:lnTo>
                    <a:pt x="4799" y="3522"/>
                  </a:lnTo>
                  <a:cubicBezTo>
                    <a:pt x="4728" y="3581"/>
                    <a:pt x="4728" y="3689"/>
                    <a:pt x="4787" y="3748"/>
                  </a:cubicBezTo>
                  <a:cubicBezTo>
                    <a:pt x="4818" y="3785"/>
                    <a:pt x="4862" y="3803"/>
                    <a:pt x="4906" y="3803"/>
                  </a:cubicBezTo>
                  <a:cubicBezTo>
                    <a:pt x="4946" y="3803"/>
                    <a:pt x="4985" y="3788"/>
                    <a:pt x="5013" y="3760"/>
                  </a:cubicBezTo>
                  <a:lnTo>
                    <a:pt x="6347" y="2653"/>
                  </a:lnTo>
                  <a:cubicBezTo>
                    <a:pt x="6383" y="2617"/>
                    <a:pt x="6406" y="2569"/>
                    <a:pt x="6406" y="2534"/>
                  </a:cubicBezTo>
                  <a:lnTo>
                    <a:pt x="6406" y="2474"/>
                  </a:lnTo>
                  <a:lnTo>
                    <a:pt x="6859" y="2022"/>
                  </a:lnTo>
                  <a:cubicBezTo>
                    <a:pt x="6883" y="1998"/>
                    <a:pt x="6894" y="1950"/>
                    <a:pt x="6894" y="1903"/>
                  </a:cubicBezTo>
                  <a:cubicBezTo>
                    <a:pt x="6894" y="1855"/>
                    <a:pt x="6883" y="1819"/>
                    <a:pt x="6859" y="1784"/>
                  </a:cubicBezTo>
                  <a:lnTo>
                    <a:pt x="6799" y="1724"/>
                  </a:lnTo>
                  <a:cubicBezTo>
                    <a:pt x="6990" y="1319"/>
                    <a:pt x="6871" y="807"/>
                    <a:pt x="6478" y="414"/>
                  </a:cubicBezTo>
                  <a:cubicBezTo>
                    <a:pt x="6217" y="153"/>
                    <a:pt x="5889" y="15"/>
                    <a:pt x="5578" y="15"/>
                  </a:cubicBezTo>
                  <a:cubicBezTo>
                    <a:pt x="5435" y="15"/>
                    <a:pt x="5296" y="45"/>
                    <a:pt x="5168" y="105"/>
                  </a:cubicBezTo>
                  <a:lnTo>
                    <a:pt x="5109" y="45"/>
                  </a:lnTo>
                  <a:cubicBezTo>
                    <a:pt x="5085" y="15"/>
                    <a:pt x="5046" y="1"/>
                    <a:pt x="5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3"/>
            <p:cNvSpPr/>
            <p:nvPr/>
          </p:nvSpPr>
          <p:spPr>
            <a:xfrm>
              <a:off x="4116204" y="3078638"/>
              <a:ext cx="73973" cy="84269"/>
            </a:xfrm>
            <a:custGeom>
              <a:avLst/>
              <a:gdLst/>
              <a:ahLst/>
              <a:cxnLst/>
              <a:rect l="l" t="t" r="r" b="b"/>
              <a:pathLst>
                <a:path w="2335" h="2660" extrusionOk="0">
                  <a:moveTo>
                    <a:pt x="2152" y="1"/>
                  </a:moveTo>
                  <a:cubicBezTo>
                    <a:pt x="2109" y="1"/>
                    <a:pt x="2069" y="19"/>
                    <a:pt x="2037" y="52"/>
                  </a:cubicBezTo>
                  <a:lnTo>
                    <a:pt x="60" y="2385"/>
                  </a:lnTo>
                  <a:cubicBezTo>
                    <a:pt x="1" y="2457"/>
                    <a:pt x="12" y="2552"/>
                    <a:pt x="72" y="2612"/>
                  </a:cubicBezTo>
                  <a:cubicBezTo>
                    <a:pt x="96" y="2635"/>
                    <a:pt x="143" y="2659"/>
                    <a:pt x="179" y="2659"/>
                  </a:cubicBezTo>
                  <a:cubicBezTo>
                    <a:pt x="215" y="2659"/>
                    <a:pt x="262" y="2635"/>
                    <a:pt x="298" y="2600"/>
                  </a:cubicBezTo>
                  <a:lnTo>
                    <a:pt x="2275" y="254"/>
                  </a:lnTo>
                  <a:cubicBezTo>
                    <a:pt x="2334" y="195"/>
                    <a:pt x="2322" y="99"/>
                    <a:pt x="2263" y="40"/>
                  </a:cubicBezTo>
                  <a:cubicBezTo>
                    <a:pt x="2225" y="13"/>
                    <a:pt x="2188" y="1"/>
                    <a:pt x="21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3"/>
          <p:cNvGrpSpPr/>
          <p:nvPr/>
        </p:nvGrpSpPr>
        <p:grpSpPr>
          <a:xfrm>
            <a:off x="3527780" y="2885263"/>
            <a:ext cx="347435" cy="345534"/>
            <a:chOff x="3527780" y="2885263"/>
            <a:chExt cx="347435" cy="345534"/>
          </a:xfrm>
        </p:grpSpPr>
        <p:sp>
          <p:nvSpPr>
            <p:cNvPr id="5951" name="Google Shape;5951;p63"/>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3"/>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3"/>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3"/>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3"/>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3"/>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3"/>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3"/>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3"/>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3"/>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3"/>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3"/>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3"/>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3"/>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3"/>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3"/>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3"/>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3"/>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3"/>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3"/>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3"/>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3"/>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3"/>
          <p:cNvGrpSpPr/>
          <p:nvPr/>
        </p:nvGrpSpPr>
        <p:grpSpPr>
          <a:xfrm>
            <a:off x="2239671" y="2884503"/>
            <a:ext cx="218053" cy="348543"/>
            <a:chOff x="2239671" y="2884503"/>
            <a:chExt cx="218053" cy="348543"/>
          </a:xfrm>
        </p:grpSpPr>
        <p:sp>
          <p:nvSpPr>
            <p:cNvPr id="5975" name="Google Shape;5975;p63"/>
            <p:cNvSpPr/>
            <p:nvPr/>
          </p:nvSpPr>
          <p:spPr>
            <a:xfrm>
              <a:off x="2341903" y="2884503"/>
              <a:ext cx="115822" cy="268963"/>
            </a:xfrm>
            <a:custGeom>
              <a:avLst/>
              <a:gdLst/>
              <a:ahLst/>
              <a:cxnLst/>
              <a:rect l="l" t="t" r="r" b="b"/>
              <a:pathLst>
                <a:path w="3656" h="8490" extrusionOk="0">
                  <a:moveTo>
                    <a:pt x="3144" y="2143"/>
                  </a:moveTo>
                  <a:lnTo>
                    <a:pt x="3144" y="2655"/>
                  </a:lnTo>
                  <a:lnTo>
                    <a:pt x="489" y="2655"/>
                  </a:lnTo>
                  <a:lnTo>
                    <a:pt x="489" y="2143"/>
                  </a:lnTo>
                  <a:close/>
                  <a:moveTo>
                    <a:pt x="1679" y="4882"/>
                  </a:moveTo>
                  <a:cubicBezTo>
                    <a:pt x="1810" y="4882"/>
                    <a:pt x="1917" y="4989"/>
                    <a:pt x="1917" y="5120"/>
                  </a:cubicBezTo>
                  <a:lnTo>
                    <a:pt x="1917" y="5692"/>
                  </a:lnTo>
                  <a:lnTo>
                    <a:pt x="560" y="5692"/>
                  </a:lnTo>
                  <a:cubicBezTo>
                    <a:pt x="429" y="5692"/>
                    <a:pt x="322" y="5584"/>
                    <a:pt x="322" y="5453"/>
                  </a:cubicBezTo>
                  <a:lnTo>
                    <a:pt x="322" y="5120"/>
                  </a:lnTo>
                  <a:lnTo>
                    <a:pt x="298" y="5120"/>
                  </a:lnTo>
                  <a:cubicBezTo>
                    <a:pt x="298" y="4989"/>
                    <a:pt x="405" y="4882"/>
                    <a:pt x="536" y="4882"/>
                  </a:cubicBezTo>
                  <a:close/>
                  <a:moveTo>
                    <a:pt x="1667" y="6013"/>
                  </a:moveTo>
                  <a:lnTo>
                    <a:pt x="1667" y="6787"/>
                  </a:lnTo>
                  <a:lnTo>
                    <a:pt x="1656" y="6787"/>
                  </a:lnTo>
                  <a:cubicBezTo>
                    <a:pt x="1656" y="6942"/>
                    <a:pt x="1536" y="7037"/>
                    <a:pt x="1394" y="7037"/>
                  </a:cubicBezTo>
                  <a:cubicBezTo>
                    <a:pt x="1322" y="7037"/>
                    <a:pt x="1263" y="7013"/>
                    <a:pt x="1215" y="6965"/>
                  </a:cubicBezTo>
                  <a:cubicBezTo>
                    <a:pt x="1179" y="6918"/>
                    <a:pt x="1144" y="6846"/>
                    <a:pt x="1144" y="6787"/>
                  </a:cubicBezTo>
                  <a:lnTo>
                    <a:pt x="1144" y="6501"/>
                  </a:lnTo>
                  <a:lnTo>
                    <a:pt x="1144" y="6013"/>
                  </a:lnTo>
                  <a:close/>
                  <a:moveTo>
                    <a:pt x="3096" y="5870"/>
                  </a:moveTo>
                  <a:cubicBezTo>
                    <a:pt x="3215" y="5870"/>
                    <a:pt x="3322" y="5965"/>
                    <a:pt x="3322" y="6084"/>
                  </a:cubicBezTo>
                  <a:lnTo>
                    <a:pt x="3322" y="6823"/>
                  </a:lnTo>
                  <a:cubicBezTo>
                    <a:pt x="3322" y="6942"/>
                    <a:pt x="3215" y="7037"/>
                    <a:pt x="3096" y="7037"/>
                  </a:cubicBezTo>
                  <a:lnTo>
                    <a:pt x="3037" y="7037"/>
                  </a:lnTo>
                  <a:cubicBezTo>
                    <a:pt x="2918" y="7037"/>
                    <a:pt x="2810" y="6942"/>
                    <a:pt x="2810" y="6823"/>
                  </a:cubicBezTo>
                  <a:lnTo>
                    <a:pt x="2810" y="6084"/>
                  </a:lnTo>
                  <a:cubicBezTo>
                    <a:pt x="2810" y="5965"/>
                    <a:pt x="2918" y="5870"/>
                    <a:pt x="3037" y="5870"/>
                  </a:cubicBezTo>
                  <a:close/>
                  <a:moveTo>
                    <a:pt x="2251" y="5692"/>
                  </a:moveTo>
                  <a:cubicBezTo>
                    <a:pt x="2382" y="5692"/>
                    <a:pt x="2501" y="5787"/>
                    <a:pt x="2501" y="5942"/>
                  </a:cubicBezTo>
                  <a:lnTo>
                    <a:pt x="2501" y="6799"/>
                  </a:lnTo>
                  <a:cubicBezTo>
                    <a:pt x="2501" y="6942"/>
                    <a:pt x="2394" y="7061"/>
                    <a:pt x="2251" y="7061"/>
                  </a:cubicBezTo>
                  <a:lnTo>
                    <a:pt x="2215" y="7061"/>
                  </a:lnTo>
                  <a:cubicBezTo>
                    <a:pt x="2084" y="7037"/>
                    <a:pt x="1977" y="6942"/>
                    <a:pt x="1977" y="6787"/>
                  </a:cubicBezTo>
                  <a:lnTo>
                    <a:pt x="1977" y="6013"/>
                  </a:lnTo>
                  <a:lnTo>
                    <a:pt x="2084" y="6013"/>
                  </a:lnTo>
                  <a:cubicBezTo>
                    <a:pt x="2167" y="6013"/>
                    <a:pt x="2251" y="5942"/>
                    <a:pt x="2251" y="5846"/>
                  </a:cubicBezTo>
                  <a:lnTo>
                    <a:pt x="2251" y="5692"/>
                  </a:lnTo>
                  <a:close/>
                  <a:moveTo>
                    <a:pt x="310" y="5953"/>
                  </a:moveTo>
                  <a:cubicBezTo>
                    <a:pt x="370" y="6001"/>
                    <a:pt x="441" y="6013"/>
                    <a:pt x="536" y="6013"/>
                  </a:cubicBezTo>
                  <a:lnTo>
                    <a:pt x="822" y="6013"/>
                  </a:lnTo>
                  <a:lnTo>
                    <a:pt x="822" y="6489"/>
                  </a:lnTo>
                  <a:lnTo>
                    <a:pt x="822" y="6775"/>
                  </a:lnTo>
                  <a:lnTo>
                    <a:pt x="822" y="7894"/>
                  </a:lnTo>
                  <a:cubicBezTo>
                    <a:pt x="822" y="7966"/>
                    <a:pt x="786" y="8025"/>
                    <a:pt x="739" y="8073"/>
                  </a:cubicBezTo>
                  <a:cubicBezTo>
                    <a:pt x="691" y="8108"/>
                    <a:pt x="620" y="8144"/>
                    <a:pt x="560" y="8144"/>
                  </a:cubicBezTo>
                  <a:cubicBezTo>
                    <a:pt x="417" y="8144"/>
                    <a:pt x="310" y="8025"/>
                    <a:pt x="310" y="7894"/>
                  </a:cubicBezTo>
                  <a:lnTo>
                    <a:pt x="310" y="5953"/>
                  </a:lnTo>
                  <a:close/>
                  <a:moveTo>
                    <a:pt x="346" y="0"/>
                  </a:moveTo>
                  <a:cubicBezTo>
                    <a:pt x="251" y="0"/>
                    <a:pt x="179" y="72"/>
                    <a:pt x="179" y="167"/>
                  </a:cubicBezTo>
                  <a:lnTo>
                    <a:pt x="179" y="762"/>
                  </a:lnTo>
                  <a:cubicBezTo>
                    <a:pt x="179" y="846"/>
                    <a:pt x="251" y="929"/>
                    <a:pt x="346" y="929"/>
                  </a:cubicBezTo>
                  <a:cubicBezTo>
                    <a:pt x="429" y="929"/>
                    <a:pt x="501" y="846"/>
                    <a:pt x="501" y="762"/>
                  </a:cubicBezTo>
                  <a:lnTo>
                    <a:pt x="501" y="334"/>
                  </a:lnTo>
                  <a:lnTo>
                    <a:pt x="3156" y="334"/>
                  </a:lnTo>
                  <a:lnTo>
                    <a:pt x="3156" y="1834"/>
                  </a:lnTo>
                  <a:lnTo>
                    <a:pt x="501" y="1834"/>
                  </a:lnTo>
                  <a:lnTo>
                    <a:pt x="501" y="1405"/>
                  </a:lnTo>
                  <a:cubicBezTo>
                    <a:pt x="501" y="1310"/>
                    <a:pt x="429" y="1239"/>
                    <a:pt x="346" y="1239"/>
                  </a:cubicBezTo>
                  <a:cubicBezTo>
                    <a:pt x="251" y="1239"/>
                    <a:pt x="179" y="1310"/>
                    <a:pt x="179" y="1405"/>
                  </a:cubicBezTo>
                  <a:lnTo>
                    <a:pt x="179" y="2155"/>
                  </a:lnTo>
                  <a:lnTo>
                    <a:pt x="179" y="2834"/>
                  </a:lnTo>
                  <a:cubicBezTo>
                    <a:pt x="179" y="2917"/>
                    <a:pt x="251" y="2989"/>
                    <a:pt x="346" y="2989"/>
                  </a:cubicBezTo>
                  <a:lnTo>
                    <a:pt x="548" y="2989"/>
                  </a:lnTo>
                  <a:lnTo>
                    <a:pt x="548" y="3489"/>
                  </a:lnTo>
                  <a:cubicBezTo>
                    <a:pt x="239" y="3560"/>
                    <a:pt x="1" y="3810"/>
                    <a:pt x="1" y="4120"/>
                  </a:cubicBezTo>
                  <a:lnTo>
                    <a:pt x="1" y="7906"/>
                  </a:lnTo>
                  <a:cubicBezTo>
                    <a:pt x="1" y="8228"/>
                    <a:pt x="262" y="8489"/>
                    <a:pt x="584" y="8489"/>
                  </a:cubicBezTo>
                  <a:cubicBezTo>
                    <a:pt x="727" y="8489"/>
                    <a:pt x="882" y="8430"/>
                    <a:pt x="1001" y="8323"/>
                  </a:cubicBezTo>
                  <a:cubicBezTo>
                    <a:pt x="1096" y="8216"/>
                    <a:pt x="1155" y="8073"/>
                    <a:pt x="1155" y="7906"/>
                  </a:cubicBezTo>
                  <a:lnTo>
                    <a:pt x="1155" y="7311"/>
                  </a:lnTo>
                  <a:cubicBezTo>
                    <a:pt x="1239" y="7358"/>
                    <a:pt x="1322" y="7370"/>
                    <a:pt x="1417" y="7370"/>
                  </a:cubicBezTo>
                  <a:cubicBezTo>
                    <a:pt x="1572" y="7370"/>
                    <a:pt x="1727" y="7299"/>
                    <a:pt x="1834" y="7192"/>
                  </a:cubicBezTo>
                  <a:cubicBezTo>
                    <a:pt x="1929" y="7299"/>
                    <a:pt x="2084" y="7370"/>
                    <a:pt x="2251" y="7370"/>
                  </a:cubicBezTo>
                  <a:lnTo>
                    <a:pt x="2263" y="7370"/>
                  </a:lnTo>
                  <a:cubicBezTo>
                    <a:pt x="2429" y="7370"/>
                    <a:pt x="2560" y="7311"/>
                    <a:pt x="2668" y="7204"/>
                  </a:cubicBezTo>
                  <a:cubicBezTo>
                    <a:pt x="2763" y="7311"/>
                    <a:pt x="2906" y="7370"/>
                    <a:pt x="3049" y="7370"/>
                  </a:cubicBezTo>
                  <a:lnTo>
                    <a:pt x="3108" y="7370"/>
                  </a:lnTo>
                  <a:cubicBezTo>
                    <a:pt x="3406" y="7370"/>
                    <a:pt x="3656" y="7120"/>
                    <a:pt x="3656" y="6823"/>
                  </a:cubicBezTo>
                  <a:lnTo>
                    <a:pt x="3656" y="6489"/>
                  </a:lnTo>
                  <a:lnTo>
                    <a:pt x="3656" y="5132"/>
                  </a:lnTo>
                  <a:cubicBezTo>
                    <a:pt x="3656" y="5049"/>
                    <a:pt x="3584" y="4965"/>
                    <a:pt x="3501" y="4965"/>
                  </a:cubicBezTo>
                  <a:cubicBezTo>
                    <a:pt x="3406" y="4965"/>
                    <a:pt x="3334" y="5049"/>
                    <a:pt x="3334" y="5132"/>
                  </a:cubicBezTo>
                  <a:lnTo>
                    <a:pt x="3334" y="5584"/>
                  </a:lnTo>
                  <a:cubicBezTo>
                    <a:pt x="3263" y="5549"/>
                    <a:pt x="3180" y="5537"/>
                    <a:pt x="3108" y="5537"/>
                  </a:cubicBezTo>
                  <a:lnTo>
                    <a:pt x="3049" y="5537"/>
                  </a:lnTo>
                  <a:cubicBezTo>
                    <a:pt x="2929" y="5537"/>
                    <a:pt x="2822" y="5572"/>
                    <a:pt x="2739" y="5632"/>
                  </a:cubicBezTo>
                  <a:cubicBezTo>
                    <a:pt x="2632" y="5465"/>
                    <a:pt x="2453" y="5358"/>
                    <a:pt x="2251" y="5358"/>
                  </a:cubicBezTo>
                  <a:lnTo>
                    <a:pt x="2251" y="5120"/>
                  </a:lnTo>
                  <a:cubicBezTo>
                    <a:pt x="2251" y="4810"/>
                    <a:pt x="1989" y="4560"/>
                    <a:pt x="1679" y="4560"/>
                  </a:cubicBezTo>
                  <a:lnTo>
                    <a:pt x="536" y="4560"/>
                  </a:lnTo>
                  <a:cubicBezTo>
                    <a:pt x="441" y="4560"/>
                    <a:pt x="370" y="4572"/>
                    <a:pt x="298" y="4620"/>
                  </a:cubicBezTo>
                  <a:lnTo>
                    <a:pt x="298" y="4120"/>
                  </a:lnTo>
                  <a:cubicBezTo>
                    <a:pt x="298" y="3941"/>
                    <a:pt x="477" y="3787"/>
                    <a:pt x="679" y="3787"/>
                  </a:cubicBezTo>
                  <a:cubicBezTo>
                    <a:pt x="774" y="3787"/>
                    <a:pt x="846" y="3703"/>
                    <a:pt x="846" y="3620"/>
                  </a:cubicBezTo>
                  <a:lnTo>
                    <a:pt x="846" y="2977"/>
                  </a:lnTo>
                  <a:lnTo>
                    <a:pt x="2787" y="2977"/>
                  </a:lnTo>
                  <a:lnTo>
                    <a:pt x="2787" y="3620"/>
                  </a:lnTo>
                  <a:cubicBezTo>
                    <a:pt x="2787" y="3703"/>
                    <a:pt x="2858" y="3787"/>
                    <a:pt x="2941" y="3787"/>
                  </a:cubicBezTo>
                  <a:cubicBezTo>
                    <a:pt x="3168" y="3787"/>
                    <a:pt x="3334" y="3929"/>
                    <a:pt x="3334" y="4120"/>
                  </a:cubicBezTo>
                  <a:lnTo>
                    <a:pt x="3334" y="4513"/>
                  </a:lnTo>
                  <a:cubicBezTo>
                    <a:pt x="3334" y="4596"/>
                    <a:pt x="3406" y="4679"/>
                    <a:pt x="3501" y="4679"/>
                  </a:cubicBezTo>
                  <a:cubicBezTo>
                    <a:pt x="3584" y="4679"/>
                    <a:pt x="3656" y="4596"/>
                    <a:pt x="3656" y="4513"/>
                  </a:cubicBezTo>
                  <a:lnTo>
                    <a:pt x="3656" y="4120"/>
                  </a:lnTo>
                  <a:cubicBezTo>
                    <a:pt x="3656" y="3810"/>
                    <a:pt x="3418" y="3548"/>
                    <a:pt x="3108" y="3489"/>
                  </a:cubicBezTo>
                  <a:lnTo>
                    <a:pt x="3108" y="2989"/>
                  </a:lnTo>
                  <a:lnTo>
                    <a:pt x="3322" y="2989"/>
                  </a:lnTo>
                  <a:cubicBezTo>
                    <a:pt x="3406" y="2989"/>
                    <a:pt x="3477" y="2917"/>
                    <a:pt x="3477" y="2834"/>
                  </a:cubicBezTo>
                  <a:lnTo>
                    <a:pt x="3477" y="2143"/>
                  </a:lnTo>
                  <a:lnTo>
                    <a:pt x="3477" y="2001"/>
                  </a:lnTo>
                  <a:lnTo>
                    <a:pt x="3477" y="167"/>
                  </a:lnTo>
                  <a:cubicBezTo>
                    <a:pt x="3477" y="72"/>
                    <a:pt x="3406"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3"/>
            <p:cNvSpPr/>
            <p:nvPr/>
          </p:nvSpPr>
          <p:spPr>
            <a:xfrm>
              <a:off x="2275881" y="3157965"/>
              <a:ext cx="168284" cy="75082"/>
            </a:xfrm>
            <a:custGeom>
              <a:avLst/>
              <a:gdLst/>
              <a:ahLst/>
              <a:cxnLst/>
              <a:rect l="l" t="t" r="r" b="b"/>
              <a:pathLst>
                <a:path w="5312" h="2370" extrusionOk="0">
                  <a:moveTo>
                    <a:pt x="2668" y="322"/>
                  </a:moveTo>
                  <a:cubicBezTo>
                    <a:pt x="3085" y="322"/>
                    <a:pt x="3466" y="369"/>
                    <a:pt x="3775" y="429"/>
                  </a:cubicBezTo>
                  <a:cubicBezTo>
                    <a:pt x="4073" y="489"/>
                    <a:pt x="4192" y="560"/>
                    <a:pt x="4240" y="608"/>
                  </a:cubicBezTo>
                  <a:cubicBezTo>
                    <a:pt x="4192" y="655"/>
                    <a:pt x="4061" y="727"/>
                    <a:pt x="3775" y="786"/>
                  </a:cubicBezTo>
                  <a:cubicBezTo>
                    <a:pt x="3466" y="870"/>
                    <a:pt x="3085" y="893"/>
                    <a:pt x="2668" y="893"/>
                  </a:cubicBezTo>
                  <a:cubicBezTo>
                    <a:pt x="2251" y="893"/>
                    <a:pt x="1858" y="846"/>
                    <a:pt x="1549" y="786"/>
                  </a:cubicBezTo>
                  <a:cubicBezTo>
                    <a:pt x="1251" y="727"/>
                    <a:pt x="1132" y="655"/>
                    <a:pt x="1084" y="608"/>
                  </a:cubicBezTo>
                  <a:cubicBezTo>
                    <a:pt x="1132" y="584"/>
                    <a:pt x="1251" y="500"/>
                    <a:pt x="1549" y="429"/>
                  </a:cubicBezTo>
                  <a:cubicBezTo>
                    <a:pt x="1858" y="358"/>
                    <a:pt x="2251" y="322"/>
                    <a:pt x="2668" y="322"/>
                  </a:cubicBezTo>
                  <a:close/>
                  <a:moveTo>
                    <a:pt x="2668" y="0"/>
                  </a:moveTo>
                  <a:cubicBezTo>
                    <a:pt x="2466" y="0"/>
                    <a:pt x="846" y="12"/>
                    <a:pt x="763" y="572"/>
                  </a:cubicBezTo>
                  <a:lnTo>
                    <a:pt x="25" y="2143"/>
                  </a:lnTo>
                  <a:cubicBezTo>
                    <a:pt x="1" y="2191"/>
                    <a:pt x="13" y="2251"/>
                    <a:pt x="49" y="2298"/>
                  </a:cubicBezTo>
                  <a:cubicBezTo>
                    <a:pt x="72" y="2334"/>
                    <a:pt x="120" y="2370"/>
                    <a:pt x="180" y="2370"/>
                  </a:cubicBezTo>
                  <a:lnTo>
                    <a:pt x="2644" y="2370"/>
                  </a:lnTo>
                  <a:cubicBezTo>
                    <a:pt x="2739" y="2370"/>
                    <a:pt x="2811" y="2298"/>
                    <a:pt x="2811" y="2203"/>
                  </a:cubicBezTo>
                  <a:cubicBezTo>
                    <a:pt x="2811" y="2120"/>
                    <a:pt x="2739" y="2036"/>
                    <a:pt x="2644" y="2036"/>
                  </a:cubicBezTo>
                  <a:lnTo>
                    <a:pt x="430" y="2036"/>
                  </a:lnTo>
                  <a:lnTo>
                    <a:pt x="965" y="905"/>
                  </a:lnTo>
                  <a:cubicBezTo>
                    <a:pt x="1430" y="1203"/>
                    <a:pt x="2513" y="1227"/>
                    <a:pt x="2680" y="1227"/>
                  </a:cubicBezTo>
                  <a:cubicBezTo>
                    <a:pt x="2847" y="1227"/>
                    <a:pt x="3930" y="1203"/>
                    <a:pt x="4394" y="905"/>
                  </a:cubicBezTo>
                  <a:lnTo>
                    <a:pt x="4930" y="2036"/>
                  </a:lnTo>
                  <a:lnTo>
                    <a:pt x="3287" y="2036"/>
                  </a:lnTo>
                  <a:cubicBezTo>
                    <a:pt x="3204" y="2036"/>
                    <a:pt x="3120" y="2120"/>
                    <a:pt x="3120" y="2203"/>
                  </a:cubicBezTo>
                  <a:cubicBezTo>
                    <a:pt x="3120" y="2298"/>
                    <a:pt x="3204" y="2370"/>
                    <a:pt x="3287" y="2370"/>
                  </a:cubicBezTo>
                  <a:lnTo>
                    <a:pt x="5180" y="2370"/>
                  </a:lnTo>
                  <a:cubicBezTo>
                    <a:pt x="5240" y="2370"/>
                    <a:pt x="5287" y="2334"/>
                    <a:pt x="5311" y="2298"/>
                  </a:cubicBezTo>
                  <a:cubicBezTo>
                    <a:pt x="5311" y="2263"/>
                    <a:pt x="5311" y="2203"/>
                    <a:pt x="5299" y="2143"/>
                  </a:cubicBezTo>
                  <a:lnTo>
                    <a:pt x="4573" y="572"/>
                  </a:lnTo>
                  <a:cubicBezTo>
                    <a:pt x="4490" y="12"/>
                    <a:pt x="2858"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3"/>
            <p:cNvSpPr/>
            <p:nvPr/>
          </p:nvSpPr>
          <p:spPr>
            <a:xfrm>
              <a:off x="2320012" y="3098755"/>
              <a:ext cx="10613" cy="54711"/>
            </a:xfrm>
            <a:custGeom>
              <a:avLst/>
              <a:gdLst/>
              <a:ahLst/>
              <a:cxnLst/>
              <a:rect l="l" t="t" r="r" b="b"/>
              <a:pathLst>
                <a:path w="335" h="1727" extrusionOk="0">
                  <a:moveTo>
                    <a:pt x="168" y="0"/>
                  </a:moveTo>
                  <a:cubicBezTo>
                    <a:pt x="84" y="0"/>
                    <a:pt x="1" y="72"/>
                    <a:pt x="1" y="155"/>
                  </a:cubicBezTo>
                  <a:lnTo>
                    <a:pt x="1" y="1560"/>
                  </a:lnTo>
                  <a:cubicBezTo>
                    <a:pt x="1" y="1643"/>
                    <a:pt x="84" y="1726"/>
                    <a:pt x="168" y="1726"/>
                  </a:cubicBezTo>
                  <a:cubicBezTo>
                    <a:pt x="263" y="1726"/>
                    <a:pt x="334" y="1643"/>
                    <a:pt x="334" y="1560"/>
                  </a:cubicBezTo>
                  <a:lnTo>
                    <a:pt x="334" y="155"/>
                  </a:lnTo>
                  <a:cubicBezTo>
                    <a:pt x="322" y="72"/>
                    <a:pt x="239"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3"/>
            <p:cNvSpPr/>
            <p:nvPr/>
          </p:nvSpPr>
          <p:spPr>
            <a:xfrm>
              <a:off x="2267961" y="3116939"/>
              <a:ext cx="42293" cy="41437"/>
            </a:xfrm>
            <a:custGeom>
              <a:avLst/>
              <a:gdLst/>
              <a:ahLst/>
              <a:cxnLst/>
              <a:rect l="l" t="t" r="r" b="b"/>
              <a:pathLst>
                <a:path w="1335" h="1308" extrusionOk="0">
                  <a:moveTo>
                    <a:pt x="168" y="1"/>
                  </a:moveTo>
                  <a:cubicBezTo>
                    <a:pt x="129" y="1"/>
                    <a:pt x="90" y="15"/>
                    <a:pt x="60" y="45"/>
                  </a:cubicBezTo>
                  <a:cubicBezTo>
                    <a:pt x="1" y="105"/>
                    <a:pt x="1" y="212"/>
                    <a:pt x="60" y="271"/>
                  </a:cubicBezTo>
                  <a:lnTo>
                    <a:pt x="1049" y="1272"/>
                  </a:lnTo>
                  <a:cubicBezTo>
                    <a:pt x="1084" y="1295"/>
                    <a:pt x="1132" y="1307"/>
                    <a:pt x="1168" y="1307"/>
                  </a:cubicBezTo>
                  <a:cubicBezTo>
                    <a:pt x="1215" y="1307"/>
                    <a:pt x="1263" y="1295"/>
                    <a:pt x="1287" y="1272"/>
                  </a:cubicBezTo>
                  <a:cubicBezTo>
                    <a:pt x="1334" y="1212"/>
                    <a:pt x="1334" y="1105"/>
                    <a:pt x="1275" y="1045"/>
                  </a:cubicBezTo>
                  <a:lnTo>
                    <a:pt x="275" y="45"/>
                  </a:lnTo>
                  <a:cubicBezTo>
                    <a:pt x="245" y="15"/>
                    <a:pt x="206"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3"/>
            <p:cNvSpPr/>
            <p:nvPr/>
          </p:nvSpPr>
          <p:spPr>
            <a:xfrm>
              <a:off x="2239671" y="3166645"/>
              <a:ext cx="54743" cy="10201"/>
            </a:xfrm>
            <a:custGeom>
              <a:avLst/>
              <a:gdLst/>
              <a:ahLst/>
              <a:cxnLst/>
              <a:rect l="l" t="t" r="r" b="b"/>
              <a:pathLst>
                <a:path w="1728" h="322" extrusionOk="0">
                  <a:moveTo>
                    <a:pt x="156" y="0"/>
                  </a:moveTo>
                  <a:cubicBezTo>
                    <a:pt x="72" y="0"/>
                    <a:pt x="1" y="72"/>
                    <a:pt x="1" y="155"/>
                  </a:cubicBezTo>
                  <a:cubicBezTo>
                    <a:pt x="1" y="250"/>
                    <a:pt x="72" y="322"/>
                    <a:pt x="156" y="322"/>
                  </a:cubicBezTo>
                  <a:lnTo>
                    <a:pt x="1561" y="322"/>
                  </a:lnTo>
                  <a:cubicBezTo>
                    <a:pt x="1644" y="322"/>
                    <a:pt x="1727" y="250"/>
                    <a:pt x="1727" y="155"/>
                  </a:cubicBezTo>
                  <a:cubicBezTo>
                    <a:pt x="1727" y="72"/>
                    <a:pt x="1644" y="0"/>
                    <a:pt x="1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63"/>
          <p:cNvGrpSpPr/>
          <p:nvPr/>
        </p:nvGrpSpPr>
        <p:grpSpPr>
          <a:xfrm>
            <a:off x="2691555" y="2884503"/>
            <a:ext cx="215044" cy="348924"/>
            <a:chOff x="2691555" y="2884503"/>
            <a:chExt cx="215044" cy="348924"/>
          </a:xfrm>
        </p:grpSpPr>
        <p:sp>
          <p:nvSpPr>
            <p:cNvPr id="5981" name="Google Shape;5981;p63"/>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3"/>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3"/>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63"/>
          <p:cNvGrpSpPr/>
          <p:nvPr/>
        </p:nvGrpSpPr>
        <p:grpSpPr>
          <a:xfrm>
            <a:off x="1770459" y="2884503"/>
            <a:ext cx="254644" cy="348828"/>
            <a:chOff x="1770459" y="2884503"/>
            <a:chExt cx="254644" cy="348828"/>
          </a:xfrm>
        </p:grpSpPr>
        <p:sp>
          <p:nvSpPr>
            <p:cNvPr id="5985" name="Google Shape;5985;p63"/>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3"/>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3"/>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3"/>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3"/>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3"/>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3"/>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3"/>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63"/>
          <p:cNvGrpSpPr/>
          <p:nvPr/>
        </p:nvGrpSpPr>
        <p:grpSpPr>
          <a:xfrm>
            <a:off x="1317466" y="2884883"/>
            <a:ext cx="258382" cy="348543"/>
            <a:chOff x="1317466" y="2884883"/>
            <a:chExt cx="258382" cy="348543"/>
          </a:xfrm>
        </p:grpSpPr>
        <p:sp>
          <p:nvSpPr>
            <p:cNvPr id="5994" name="Google Shape;5994;p63"/>
            <p:cNvSpPr/>
            <p:nvPr/>
          </p:nvSpPr>
          <p:spPr>
            <a:xfrm>
              <a:off x="1317847" y="2916943"/>
              <a:ext cx="51702" cy="278404"/>
            </a:xfrm>
            <a:custGeom>
              <a:avLst/>
              <a:gdLst/>
              <a:ahLst/>
              <a:cxnLst/>
              <a:rect l="l" t="t" r="r" b="b"/>
              <a:pathLst>
                <a:path w="1632" h="8788" extrusionOk="0">
                  <a:moveTo>
                    <a:pt x="167" y="0"/>
                  </a:moveTo>
                  <a:cubicBezTo>
                    <a:pt x="72" y="0"/>
                    <a:pt x="0" y="84"/>
                    <a:pt x="0" y="167"/>
                  </a:cubicBezTo>
                  <a:lnTo>
                    <a:pt x="0" y="8620"/>
                  </a:lnTo>
                  <a:cubicBezTo>
                    <a:pt x="0" y="8716"/>
                    <a:pt x="72" y="8787"/>
                    <a:pt x="167" y="8787"/>
                  </a:cubicBezTo>
                  <a:cubicBezTo>
                    <a:pt x="250" y="8787"/>
                    <a:pt x="322" y="8716"/>
                    <a:pt x="322" y="8620"/>
                  </a:cubicBezTo>
                  <a:lnTo>
                    <a:pt x="322" y="334"/>
                  </a:lnTo>
                  <a:lnTo>
                    <a:pt x="1476" y="334"/>
                  </a:lnTo>
                  <a:cubicBezTo>
                    <a:pt x="1560" y="334"/>
                    <a:pt x="1631" y="250"/>
                    <a:pt x="1631" y="167"/>
                  </a:cubicBezTo>
                  <a:cubicBezTo>
                    <a:pt x="1631" y="72"/>
                    <a:pt x="1560" y="0"/>
                    <a:pt x="1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3"/>
            <p:cNvSpPr/>
            <p:nvPr/>
          </p:nvSpPr>
          <p:spPr>
            <a:xfrm>
              <a:off x="1394766" y="3181725"/>
              <a:ext cx="32852" cy="32852"/>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8" y="715"/>
                    <a:pt x="322" y="620"/>
                    <a:pt x="322" y="512"/>
                  </a:cubicBezTo>
                  <a:cubicBezTo>
                    <a:pt x="322" y="417"/>
                    <a:pt x="418" y="322"/>
                    <a:pt x="513" y="322"/>
                  </a:cubicBezTo>
                  <a:close/>
                  <a:moveTo>
                    <a:pt x="513" y="0"/>
                  </a:moveTo>
                  <a:cubicBezTo>
                    <a:pt x="239" y="0"/>
                    <a:pt x="1" y="239"/>
                    <a:pt x="1" y="512"/>
                  </a:cubicBezTo>
                  <a:cubicBezTo>
                    <a:pt x="1" y="798"/>
                    <a:pt x="239" y="1036"/>
                    <a:pt x="513" y="1036"/>
                  </a:cubicBezTo>
                  <a:cubicBezTo>
                    <a:pt x="799" y="1036"/>
                    <a:pt x="1037" y="798"/>
                    <a:pt x="1037" y="512"/>
                  </a:cubicBezTo>
                  <a:cubicBezTo>
                    <a:pt x="1037" y="215"/>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3"/>
            <p:cNvSpPr/>
            <p:nvPr/>
          </p:nvSpPr>
          <p:spPr>
            <a:xfrm>
              <a:off x="1317466" y="2884883"/>
              <a:ext cx="258382" cy="348543"/>
            </a:xfrm>
            <a:custGeom>
              <a:avLst/>
              <a:gdLst/>
              <a:ahLst/>
              <a:cxnLst/>
              <a:rect l="l" t="t" r="r" b="b"/>
              <a:pathLst>
                <a:path w="8156" h="11002" extrusionOk="0">
                  <a:moveTo>
                    <a:pt x="3870" y="2322"/>
                  </a:moveTo>
                  <a:cubicBezTo>
                    <a:pt x="3929" y="3072"/>
                    <a:pt x="4370" y="3703"/>
                    <a:pt x="5013" y="4048"/>
                  </a:cubicBezTo>
                  <a:lnTo>
                    <a:pt x="5013" y="8966"/>
                  </a:lnTo>
                  <a:lnTo>
                    <a:pt x="893" y="8966"/>
                  </a:lnTo>
                  <a:lnTo>
                    <a:pt x="893" y="2322"/>
                  </a:lnTo>
                  <a:close/>
                  <a:moveTo>
                    <a:pt x="6013" y="0"/>
                  </a:moveTo>
                  <a:cubicBezTo>
                    <a:pt x="5239" y="0"/>
                    <a:pt x="4560" y="405"/>
                    <a:pt x="4179" y="1024"/>
                  </a:cubicBezTo>
                  <a:lnTo>
                    <a:pt x="2108" y="1024"/>
                  </a:lnTo>
                  <a:cubicBezTo>
                    <a:pt x="2024" y="1024"/>
                    <a:pt x="1941" y="1108"/>
                    <a:pt x="1941" y="1191"/>
                  </a:cubicBezTo>
                  <a:cubicBezTo>
                    <a:pt x="1941" y="1286"/>
                    <a:pt x="2024" y="1358"/>
                    <a:pt x="2108" y="1358"/>
                  </a:cubicBezTo>
                  <a:lnTo>
                    <a:pt x="4013" y="1358"/>
                  </a:lnTo>
                  <a:cubicBezTo>
                    <a:pt x="3929" y="1560"/>
                    <a:pt x="3882" y="1786"/>
                    <a:pt x="3870" y="2024"/>
                  </a:cubicBezTo>
                  <a:lnTo>
                    <a:pt x="726" y="2024"/>
                  </a:lnTo>
                  <a:cubicBezTo>
                    <a:pt x="631" y="2024"/>
                    <a:pt x="560" y="2096"/>
                    <a:pt x="560" y="2191"/>
                  </a:cubicBezTo>
                  <a:lnTo>
                    <a:pt x="560" y="9132"/>
                  </a:lnTo>
                  <a:cubicBezTo>
                    <a:pt x="560" y="9216"/>
                    <a:pt x="631" y="9287"/>
                    <a:pt x="726" y="9287"/>
                  </a:cubicBezTo>
                  <a:lnTo>
                    <a:pt x="5156" y="9287"/>
                  </a:lnTo>
                  <a:cubicBezTo>
                    <a:pt x="5251" y="9287"/>
                    <a:pt x="5322" y="9216"/>
                    <a:pt x="5322" y="9132"/>
                  </a:cubicBezTo>
                  <a:lnTo>
                    <a:pt x="5322" y="4191"/>
                  </a:lnTo>
                  <a:cubicBezTo>
                    <a:pt x="5394" y="4215"/>
                    <a:pt x="5489" y="4227"/>
                    <a:pt x="5560" y="4251"/>
                  </a:cubicBezTo>
                  <a:lnTo>
                    <a:pt x="5560" y="10680"/>
                  </a:lnTo>
                  <a:lnTo>
                    <a:pt x="322" y="10680"/>
                  </a:lnTo>
                  <a:lnTo>
                    <a:pt x="322" y="10263"/>
                  </a:lnTo>
                  <a:cubicBezTo>
                    <a:pt x="322" y="10168"/>
                    <a:pt x="250" y="10097"/>
                    <a:pt x="155" y="10097"/>
                  </a:cubicBezTo>
                  <a:cubicBezTo>
                    <a:pt x="72" y="10097"/>
                    <a:pt x="0" y="10168"/>
                    <a:pt x="0" y="10263"/>
                  </a:cubicBezTo>
                  <a:lnTo>
                    <a:pt x="0" y="10835"/>
                  </a:lnTo>
                  <a:cubicBezTo>
                    <a:pt x="0" y="10930"/>
                    <a:pt x="72" y="11002"/>
                    <a:pt x="155" y="11002"/>
                  </a:cubicBezTo>
                  <a:lnTo>
                    <a:pt x="5727" y="11002"/>
                  </a:lnTo>
                  <a:cubicBezTo>
                    <a:pt x="5810" y="11002"/>
                    <a:pt x="5894" y="10930"/>
                    <a:pt x="5894" y="10835"/>
                  </a:cubicBezTo>
                  <a:lnTo>
                    <a:pt x="5894" y="4286"/>
                  </a:lnTo>
                  <a:lnTo>
                    <a:pt x="6013" y="4286"/>
                  </a:lnTo>
                  <a:cubicBezTo>
                    <a:pt x="6525" y="4286"/>
                    <a:pt x="7025" y="4108"/>
                    <a:pt x="7406" y="3775"/>
                  </a:cubicBezTo>
                  <a:cubicBezTo>
                    <a:pt x="7799" y="3441"/>
                    <a:pt x="8049" y="2977"/>
                    <a:pt x="8120" y="2477"/>
                  </a:cubicBezTo>
                  <a:cubicBezTo>
                    <a:pt x="8156" y="2381"/>
                    <a:pt x="8096" y="2310"/>
                    <a:pt x="8001" y="2298"/>
                  </a:cubicBezTo>
                  <a:cubicBezTo>
                    <a:pt x="7994" y="2297"/>
                    <a:pt x="7987" y="2297"/>
                    <a:pt x="7980" y="2297"/>
                  </a:cubicBezTo>
                  <a:cubicBezTo>
                    <a:pt x="7904" y="2297"/>
                    <a:pt x="7833" y="2353"/>
                    <a:pt x="7823" y="2429"/>
                  </a:cubicBezTo>
                  <a:cubicBezTo>
                    <a:pt x="7692" y="3322"/>
                    <a:pt x="6930" y="3977"/>
                    <a:pt x="6025" y="3977"/>
                  </a:cubicBezTo>
                  <a:cubicBezTo>
                    <a:pt x="5013" y="3977"/>
                    <a:pt x="4191" y="3155"/>
                    <a:pt x="4191" y="2143"/>
                  </a:cubicBezTo>
                  <a:cubicBezTo>
                    <a:pt x="4191" y="1131"/>
                    <a:pt x="5013" y="322"/>
                    <a:pt x="6025" y="322"/>
                  </a:cubicBezTo>
                  <a:cubicBezTo>
                    <a:pt x="6918" y="322"/>
                    <a:pt x="7680" y="953"/>
                    <a:pt x="7823" y="1846"/>
                  </a:cubicBezTo>
                  <a:cubicBezTo>
                    <a:pt x="7833" y="1933"/>
                    <a:pt x="7914" y="1990"/>
                    <a:pt x="7982" y="1990"/>
                  </a:cubicBezTo>
                  <a:cubicBezTo>
                    <a:pt x="7989" y="1990"/>
                    <a:pt x="7995" y="1990"/>
                    <a:pt x="8001" y="1989"/>
                  </a:cubicBezTo>
                  <a:cubicBezTo>
                    <a:pt x="8096" y="1965"/>
                    <a:pt x="8156" y="1881"/>
                    <a:pt x="8132" y="1798"/>
                  </a:cubicBezTo>
                  <a:cubicBezTo>
                    <a:pt x="8049" y="1310"/>
                    <a:pt x="7799" y="857"/>
                    <a:pt x="7406" y="524"/>
                  </a:cubicBezTo>
                  <a:cubicBezTo>
                    <a:pt x="7025" y="191"/>
                    <a:pt x="6513" y="0"/>
                    <a:pt x="6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3"/>
            <p:cNvSpPr/>
            <p:nvPr/>
          </p:nvSpPr>
          <p:spPr>
            <a:xfrm>
              <a:off x="1467186" y="2912033"/>
              <a:ext cx="82653" cy="82273"/>
            </a:xfrm>
            <a:custGeom>
              <a:avLst/>
              <a:gdLst/>
              <a:ahLst/>
              <a:cxnLst/>
              <a:rect l="l" t="t" r="r" b="b"/>
              <a:pathLst>
                <a:path w="2609" h="2597" extrusionOk="0">
                  <a:moveTo>
                    <a:pt x="334" y="1263"/>
                  </a:moveTo>
                  <a:lnTo>
                    <a:pt x="418" y="1298"/>
                  </a:lnTo>
                  <a:cubicBezTo>
                    <a:pt x="656" y="1394"/>
                    <a:pt x="715" y="1489"/>
                    <a:pt x="715" y="1524"/>
                  </a:cubicBezTo>
                  <a:cubicBezTo>
                    <a:pt x="715" y="1560"/>
                    <a:pt x="656" y="1644"/>
                    <a:pt x="453" y="1751"/>
                  </a:cubicBezTo>
                  <a:cubicBezTo>
                    <a:pt x="370" y="1620"/>
                    <a:pt x="334" y="1465"/>
                    <a:pt x="334" y="1310"/>
                  </a:cubicBezTo>
                  <a:lnTo>
                    <a:pt x="334" y="1286"/>
                  </a:lnTo>
                  <a:lnTo>
                    <a:pt x="334" y="1263"/>
                  </a:lnTo>
                  <a:close/>
                  <a:moveTo>
                    <a:pt x="1192" y="334"/>
                  </a:moveTo>
                  <a:lnTo>
                    <a:pt x="1192" y="334"/>
                  </a:lnTo>
                  <a:cubicBezTo>
                    <a:pt x="1180" y="358"/>
                    <a:pt x="1168" y="381"/>
                    <a:pt x="1144" y="393"/>
                  </a:cubicBezTo>
                  <a:cubicBezTo>
                    <a:pt x="1013" y="620"/>
                    <a:pt x="1084" y="786"/>
                    <a:pt x="1144" y="870"/>
                  </a:cubicBezTo>
                  <a:cubicBezTo>
                    <a:pt x="1299" y="1084"/>
                    <a:pt x="1501" y="1132"/>
                    <a:pt x="1656" y="1155"/>
                  </a:cubicBezTo>
                  <a:cubicBezTo>
                    <a:pt x="1835" y="1203"/>
                    <a:pt x="1846" y="1203"/>
                    <a:pt x="1858" y="1322"/>
                  </a:cubicBezTo>
                  <a:cubicBezTo>
                    <a:pt x="1858" y="1429"/>
                    <a:pt x="1680" y="1548"/>
                    <a:pt x="1501" y="1644"/>
                  </a:cubicBezTo>
                  <a:cubicBezTo>
                    <a:pt x="1299" y="1786"/>
                    <a:pt x="1049" y="1929"/>
                    <a:pt x="942" y="2179"/>
                  </a:cubicBezTo>
                  <a:cubicBezTo>
                    <a:pt x="846" y="2156"/>
                    <a:pt x="775" y="2108"/>
                    <a:pt x="703" y="2048"/>
                  </a:cubicBezTo>
                  <a:cubicBezTo>
                    <a:pt x="680" y="2036"/>
                    <a:pt x="668" y="2025"/>
                    <a:pt x="656" y="2025"/>
                  </a:cubicBezTo>
                  <a:cubicBezTo>
                    <a:pt x="918" y="1870"/>
                    <a:pt x="1037" y="1691"/>
                    <a:pt x="1037" y="1513"/>
                  </a:cubicBezTo>
                  <a:cubicBezTo>
                    <a:pt x="1037" y="1370"/>
                    <a:pt x="953" y="1155"/>
                    <a:pt x="537" y="989"/>
                  </a:cubicBezTo>
                  <a:cubicBezTo>
                    <a:pt x="489" y="977"/>
                    <a:pt x="430" y="953"/>
                    <a:pt x="406" y="917"/>
                  </a:cubicBezTo>
                  <a:cubicBezTo>
                    <a:pt x="537" y="596"/>
                    <a:pt x="846" y="381"/>
                    <a:pt x="1192" y="334"/>
                  </a:cubicBezTo>
                  <a:close/>
                  <a:moveTo>
                    <a:pt x="1632" y="370"/>
                  </a:moveTo>
                  <a:cubicBezTo>
                    <a:pt x="1858" y="441"/>
                    <a:pt x="2049" y="620"/>
                    <a:pt x="2180" y="834"/>
                  </a:cubicBezTo>
                  <a:cubicBezTo>
                    <a:pt x="2251" y="965"/>
                    <a:pt x="2275" y="1108"/>
                    <a:pt x="2275" y="1274"/>
                  </a:cubicBezTo>
                  <a:cubicBezTo>
                    <a:pt x="2251" y="1644"/>
                    <a:pt x="2049" y="1977"/>
                    <a:pt x="1727" y="2132"/>
                  </a:cubicBezTo>
                  <a:cubicBezTo>
                    <a:pt x="1596" y="2215"/>
                    <a:pt x="1442" y="2239"/>
                    <a:pt x="1299" y="2239"/>
                  </a:cubicBezTo>
                  <a:cubicBezTo>
                    <a:pt x="1370" y="2132"/>
                    <a:pt x="1501" y="2036"/>
                    <a:pt x="1704" y="1917"/>
                  </a:cubicBezTo>
                  <a:cubicBezTo>
                    <a:pt x="1942" y="1763"/>
                    <a:pt x="2216" y="1584"/>
                    <a:pt x="2204" y="1286"/>
                  </a:cubicBezTo>
                  <a:cubicBezTo>
                    <a:pt x="2192" y="905"/>
                    <a:pt x="1918" y="846"/>
                    <a:pt x="1739" y="798"/>
                  </a:cubicBezTo>
                  <a:cubicBezTo>
                    <a:pt x="1620" y="762"/>
                    <a:pt x="1501" y="751"/>
                    <a:pt x="1442" y="643"/>
                  </a:cubicBezTo>
                  <a:cubicBezTo>
                    <a:pt x="1418" y="608"/>
                    <a:pt x="1454" y="512"/>
                    <a:pt x="1632" y="370"/>
                  </a:cubicBezTo>
                  <a:close/>
                  <a:moveTo>
                    <a:pt x="1299" y="0"/>
                  </a:moveTo>
                  <a:cubicBezTo>
                    <a:pt x="727" y="0"/>
                    <a:pt x="227" y="358"/>
                    <a:pt x="60" y="905"/>
                  </a:cubicBezTo>
                  <a:cubicBezTo>
                    <a:pt x="13" y="1024"/>
                    <a:pt x="1" y="1155"/>
                    <a:pt x="1" y="1286"/>
                  </a:cubicBezTo>
                  <a:lnTo>
                    <a:pt x="1" y="1322"/>
                  </a:lnTo>
                  <a:cubicBezTo>
                    <a:pt x="1" y="1608"/>
                    <a:pt x="96" y="1858"/>
                    <a:pt x="275" y="2084"/>
                  </a:cubicBezTo>
                  <a:lnTo>
                    <a:pt x="275" y="2096"/>
                  </a:lnTo>
                  <a:cubicBezTo>
                    <a:pt x="346" y="2179"/>
                    <a:pt x="418" y="2263"/>
                    <a:pt x="513" y="2334"/>
                  </a:cubicBezTo>
                  <a:cubicBezTo>
                    <a:pt x="656" y="2453"/>
                    <a:pt x="846" y="2525"/>
                    <a:pt x="1049" y="2572"/>
                  </a:cubicBezTo>
                  <a:cubicBezTo>
                    <a:pt x="1120" y="2584"/>
                    <a:pt x="1203" y="2596"/>
                    <a:pt x="1299" y="2596"/>
                  </a:cubicBezTo>
                  <a:cubicBezTo>
                    <a:pt x="1501" y="2596"/>
                    <a:pt x="1704" y="2560"/>
                    <a:pt x="1894" y="2465"/>
                  </a:cubicBezTo>
                  <a:cubicBezTo>
                    <a:pt x="2323" y="2239"/>
                    <a:pt x="2608" y="1798"/>
                    <a:pt x="2608" y="1310"/>
                  </a:cubicBezTo>
                  <a:cubicBezTo>
                    <a:pt x="2597" y="1084"/>
                    <a:pt x="2537" y="870"/>
                    <a:pt x="2442" y="691"/>
                  </a:cubicBezTo>
                  <a:cubicBezTo>
                    <a:pt x="2275" y="370"/>
                    <a:pt x="1965" y="131"/>
                    <a:pt x="1620" y="36"/>
                  </a:cubicBezTo>
                  <a:cubicBezTo>
                    <a:pt x="1525" y="12"/>
                    <a:pt x="1406"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3"/>
            <p:cNvSpPr/>
            <p:nvPr/>
          </p:nvSpPr>
          <p:spPr>
            <a:xfrm>
              <a:off x="1403066" y="2929393"/>
              <a:ext cx="15872" cy="15872"/>
            </a:xfrm>
            <a:custGeom>
              <a:avLst/>
              <a:gdLst/>
              <a:ahLst/>
              <a:cxnLst/>
              <a:rect l="l" t="t" r="r" b="b"/>
              <a:pathLst>
                <a:path w="501" h="501" extrusionOk="0">
                  <a:moveTo>
                    <a:pt x="251" y="0"/>
                  </a:moveTo>
                  <a:cubicBezTo>
                    <a:pt x="108" y="0"/>
                    <a:pt x="1" y="119"/>
                    <a:pt x="1" y="250"/>
                  </a:cubicBezTo>
                  <a:cubicBezTo>
                    <a:pt x="1" y="381"/>
                    <a:pt x="120" y="500"/>
                    <a:pt x="251" y="500"/>
                  </a:cubicBezTo>
                  <a:cubicBezTo>
                    <a:pt x="382" y="500"/>
                    <a:pt x="501" y="381"/>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3"/>
            <p:cNvSpPr/>
            <p:nvPr/>
          </p:nvSpPr>
          <p:spPr>
            <a:xfrm>
              <a:off x="1361597" y="3023293"/>
              <a:ext cx="98461" cy="30983"/>
            </a:xfrm>
            <a:custGeom>
              <a:avLst/>
              <a:gdLst/>
              <a:ahLst/>
              <a:cxnLst/>
              <a:rect l="l" t="t" r="r" b="b"/>
              <a:pathLst>
                <a:path w="3108" h="978" extrusionOk="0">
                  <a:moveTo>
                    <a:pt x="2798" y="322"/>
                  </a:moveTo>
                  <a:lnTo>
                    <a:pt x="2798" y="656"/>
                  </a:lnTo>
                  <a:lnTo>
                    <a:pt x="322" y="656"/>
                  </a:lnTo>
                  <a:lnTo>
                    <a:pt x="322" y="322"/>
                  </a:lnTo>
                  <a:close/>
                  <a:moveTo>
                    <a:pt x="167" y="1"/>
                  </a:moveTo>
                  <a:cubicBezTo>
                    <a:pt x="72" y="1"/>
                    <a:pt x="0" y="72"/>
                    <a:pt x="0" y="156"/>
                  </a:cubicBezTo>
                  <a:lnTo>
                    <a:pt x="0" y="810"/>
                  </a:lnTo>
                  <a:cubicBezTo>
                    <a:pt x="0" y="906"/>
                    <a:pt x="72" y="977"/>
                    <a:pt x="167" y="977"/>
                  </a:cubicBezTo>
                  <a:lnTo>
                    <a:pt x="2953" y="977"/>
                  </a:lnTo>
                  <a:cubicBezTo>
                    <a:pt x="3036" y="977"/>
                    <a:pt x="3108" y="906"/>
                    <a:pt x="3108" y="810"/>
                  </a:cubicBezTo>
                  <a:lnTo>
                    <a:pt x="3108" y="156"/>
                  </a:lnTo>
                  <a:cubicBezTo>
                    <a:pt x="3108" y="72"/>
                    <a:pt x="3036"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3"/>
            <p:cNvSpPr/>
            <p:nvPr/>
          </p:nvSpPr>
          <p:spPr>
            <a:xfrm>
              <a:off x="1361597" y="3061024"/>
              <a:ext cx="98461" cy="30951"/>
            </a:xfrm>
            <a:custGeom>
              <a:avLst/>
              <a:gdLst/>
              <a:ahLst/>
              <a:cxnLst/>
              <a:rect l="l" t="t" r="r" b="b"/>
              <a:pathLst>
                <a:path w="3108" h="977" extrusionOk="0">
                  <a:moveTo>
                    <a:pt x="2798" y="322"/>
                  </a:moveTo>
                  <a:lnTo>
                    <a:pt x="2798" y="655"/>
                  </a:lnTo>
                  <a:lnTo>
                    <a:pt x="322" y="655"/>
                  </a:lnTo>
                  <a:lnTo>
                    <a:pt x="322" y="322"/>
                  </a:lnTo>
                  <a:close/>
                  <a:moveTo>
                    <a:pt x="167" y="0"/>
                  </a:moveTo>
                  <a:cubicBezTo>
                    <a:pt x="72" y="0"/>
                    <a:pt x="0" y="72"/>
                    <a:pt x="0" y="155"/>
                  </a:cubicBezTo>
                  <a:lnTo>
                    <a:pt x="0" y="810"/>
                  </a:lnTo>
                  <a:cubicBezTo>
                    <a:pt x="0" y="905"/>
                    <a:pt x="72" y="977"/>
                    <a:pt x="167" y="977"/>
                  </a:cubicBezTo>
                  <a:lnTo>
                    <a:pt x="2953" y="977"/>
                  </a:lnTo>
                  <a:cubicBezTo>
                    <a:pt x="3036" y="977"/>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3"/>
            <p:cNvSpPr/>
            <p:nvPr/>
          </p:nvSpPr>
          <p:spPr>
            <a:xfrm>
              <a:off x="1361597" y="3098755"/>
              <a:ext cx="98461" cy="30951"/>
            </a:xfrm>
            <a:custGeom>
              <a:avLst/>
              <a:gdLst/>
              <a:ahLst/>
              <a:cxnLst/>
              <a:rect l="l" t="t" r="r" b="b"/>
              <a:pathLst>
                <a:path w="3108" h="977" extrusionOk="0">
                  <a:moveTo>
                    <a:pt x="2798" y="333"/>
                  </a:moveTo>
                  <a:lnTo>
                    <a:pt x="2798" y="667"/>
                  </a:lnTo>
                  <a:lnTo>
                    <a:pt x="322" y="667"/>
                  </a:lnTo>
                  <a:lnTo>
                    <a:pt x="322" y="333"/>
                  </a:lnTo>
                  <a:close/>
                  <a:moveTo>
                    <a:pt x="167" y="0"/>
                  </a:moveTo>
                  <a:cubicBezTo>
                    <a:pt x="72" y="0"/>
                    <a:pt x="0" y="72"/>
                    <a:pt x="0" y="155"/>
                  </a:cubicBezTo>
                  <a:lnTo>
                    <a:pt x="0" y="810"/>
                  </a:lnTo>
                  <a:cubicBezTo>
                    <a:pt x="0" y="905"/>
                    <a:pt x="72" y="976"/>
                    <a:pt x="167" y="976"/>
                  </a:cubicBezTo>
                  <a:lnTo>
                    <a:pt x="2953" y="976"/>
                  </a:lnTo>
                  <a:cubicBezTo>
                    <a:pt x="3036" y="976"/>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3"/>
          <p:cNvGrpSpPr/>
          <p:nvPr/>
        </p:nvGrpSpPr>
        <p:grpSpPr>
          <a:xfrm>
            <a:off x="3121167" y="2884883"/>
            <a:ext cx="258414" cy="348543"/>
            <a:chOff x="3121167" y="2884883"/>
            <a:chExt cx="258414" cy="348543"/>
          </a:xfrm>
        </p:grpSpPr>
        <p:sp>
          <p:nvSpPr>
            <p:cNvPr id="6003" name="Google Shape;6003;p63"/>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3"/>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3"/>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3"/>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3"/>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3"/>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3"/>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3"/>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63"/>
          <p:cNvGrpSpPr/>
          <p:nvPr/>
        </p:nvGrpSpPr>
        <p:grpSpPr>
          <a:xfrm>
            <a:off x="4899999" y="2882095"/>
            <a:ext cx="271244" cy="346801"/>
            <a:chOff x="4899999" y="2882095"/>
            <a:chExt cx="271244" cy="346801"/>
          </a:xfrm>
        </p:grpSpPr>
        <p:sp>
          <p:nvSpPr>
            <p:cNvPr id="6012" name="Google Shape;6012;p63"/>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3"/>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3"/>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3"/>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3"/>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3"/>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3"/>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3"/>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3"/>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3"/>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63"/>
          <p:cNvGrpSpPr/>
          <p:nvPr/>
        </p:nvGrpSpPr>
        <p:grpSpPr>
          <a:xfrm>
            <a:off x="7162775" y="2881113"/>
            <a:ext cx="259523" cy="346294"/>
            <a:chOff x="7162775" y="2881113"/>
            <a:chExt cx="259523" cy="346294"/>
          </a:xfrm>
        </p:grpSpPr>
        <p:sp>
          <p:nvSpPr>
            <p:cNvPr id="6023" name="Google Shape;6023;p63"/>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3"/>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3"/>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3"/>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3"/>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3"/>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3"/>
          <p:cNvGrpSpPr/>
          <p:nvPr/>
        </p:nvGrpSpPr>
        <p:grpSpPr>
          <a:xfrm>
            <a:off x="6709751" y="2881842"/>
            <a:ext cx="261075" cy="347815"/>
            <a:chOff x="6709751" y="2881842"/>
            <a:chExt cx="261075" cy="347815"/>
          </a:xfrm>
        </p:grpSpPr>
        <p:sp>
          <p:nvSpPr>
            <p:cNvPr id="6030" name="Google Shape;6030;p63"/>
            <p:cNvSpPr/>
            <p:nvPr/>
          </p:nvSpPr>
          <p:spPr>
            <a:xfrm>
              <a:off x="6709751" y="2881842"/>
              <a:ext cx="261075" cy="347815"/>
            </a:xfrm>
            <a:custGeom>
              <a:avLst/>
              <a:gdLst/>
              <a:ahLst/>
              <a:cxnLst/>
              <a:rect l="l" t="t" r="r" b="b"/>
              <a:pathLst>
                <a:path w="8241" h="10979" extrusionOk="0">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3"/>
            <p:cNvSpPr/>
            <p:nvPr/>
          </p:nvSpPr>
          <p:spPr>
            <a:xfrm>
              <a:off x="6819522" y="3044519"/>
              <a:ext cx="43402" cy="15396"/>
            </a:xfrm>
            <a:custGeom>
              <a:avLst/>
              <a:gdLst/>
              <a:ahLst/>
              <a:cxnLst/>
              <a:rect l="l" t="t" r="r" b="b"/>
              <a:pathLst>
                <a:path w="1370" h="486" extrusionOk="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3"/>
            <p:cNvSpPr/>
            <p:nvPr/>
          </p:nvSpPr>
          <p:spPr>
            <a:xfrm>
              <a:off x="6803682" y="3006344"/>
              <a:ext cx="10233" cy="15492"/>
            </a:xfrm>
            <a:custGeom>
              <a:avLst/>
              <a:gdLst/>
              <a:ahLst/>
              <a:cxnLst/>
              <a:rect l="l" t="t" r="r" b="b"/>
              <a:pathLst>
                <a:path w="323" h="489" extrusionOk="0">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3"/>
            <p:cNvSpPr/>
            <p:nvPr/>
          </p:nvSpPr>
          <p:spPr>
            <a:xfrm>
              <a:off x="6868183" y="3006344"/>
              <a:ext cx="10201" cy="15492"/>
            </a:xfrm>
            <a:custGeom>
              <a:avLst/>
              <a:gdLst/>
              <a:ahLst/>
              <a:cxnLst/>
              <a:rect l="l" t="t" r="r" b="b"/>
              <a:pathLst>
                <a:path w="322" h="489" extrusionOk="0">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3"/>
            <p:cNvSpPr/>
            <p:nvPr/>
          </p:nvSpPr>
          <p:spPr>
            <a:xfrm>
              <a:off x="6798011" y="2990124"/>
              <a:ext cx="21162" cy="10581"/>
            </a:xfrm>
            <a:custGeom>
              <a:avLst/>
              <a:gdLst/>
              <a:ahLst/>
              <a:cxnLst/>
              <a:rect l="l" t="t" r="r" b="b"/>
              <a:pathLst>
                <a:path w="668" h="334" extrusionOk="0">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3"/>
            <p:cNvSpPr/>
            <p:nvPr/>
          </p:nvSpPr>
          <p:spPr>
            <a:xfrm>
              <a:off x="6862892"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63"/>
          <p:cNvGrpSpPr/>
          <p:nvPr/>
        </p:nvGrpSpPr>
        <p:grpSpPr>
          <a:xfrm>
            <a:off x="5807156" y="2881113"/>
            <a:ext cx="261043" cy="348163"/>
            <a:chOff x="5807156" y="2881113"/>
            <a:chExt cx="261043" cy="348163"/>
          </a:xfrm>
        </p:grpSpPr>
        <p:sp>
          <p:nvSpPr>
            <p:cNvPr id="6037" name="Google Shape;6037;p63"/>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3"/>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3"/>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3"/>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3"/>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63"/>
          <p:cNvGrpSpPr/>
          <p:nvPr/>
        </p:nvGrpSpPr>
        <p:grpSpPr>
          <a:xfrm>
            <a:off x="5355653" y="2881493"/>
            <a:ext cx="262184" cy="346643"/>
            <a:chOff x="5355653" y="2881493"/>
            <a:chExt cx="262184" cy="346643"/>
          </a:xfrm>
        </p:grpSpPr>
        <p:sp>
          <p:nvSpPr>
            <p:cNvPr id="6043" name="Google Shape;6043;p63"/>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3"/>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3"/>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3"/>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3"/>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63"/>
          <p:cNvGrpSpPr/>
          <p:nvPr/>
        </p:nvGrpSpPr>
        <p:grpSpPr>
          <a:xfrm>
            <a:off x="8055961" y="2881842"/>
            <a:ext cx="260283" cy="345914"/>
            <a:chOff x="8055961" y="2881842"/>
            <a:chExt cx="260283" cy="345914"/>
          </a:xfrm>
        </p:grpSpPr>
        <p:sp>
          <p:nvSpPr>
            <p:cNvPr id="6049" name="Google Shape;6049;p63"/>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3"/>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3"/>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3"/>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63"/>
          <p:cNvGrpSpPr/>
          <p:nvPr/>
        </p:nvGrpSpPr>
        <p:grpSpPr>
          <a:xfrm>
            <a:off x="7609368" y="2893912"/>
            <a:ext cx="264813" cy="353105"/>
            <a:chOff x="7609368" y="2893912"/>
            <a:chExt cx="264813" cy="353105"/>
          </a:xfrm>
        </p:grpSpPr>
        <p:sp>
          <p:nvSpPr>
            <p:cNvPr id="6054" name="Google Shape;6054;p63"/>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3"/>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3"/>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3"/>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63"/>
          <p:cNvGrpSpPr/>
          <p:nvPr/>
        </p:nvGrpSpPr>
        <p:grpSpPr>
          <a:xfrm>
            <a:off x="6248458" y="2869772"/>
            <a:ext cx="270864" cy="360645"/>
            <a:chOff x="6248458" y="2869772"/>
            <a:chExt cx="270864" cy="360645"/>
          </a:xfrm>
        </p:grpSpPr>
        <p:sp>
          <p:nvSpPr>
            <p:cNvPr id="6061" name="Google Shape;6061;p63"/>
            <p:cNvSpPr/>
            <p:nvPr/>
          </p:nvSpPr>
          <p:spPr>
            <a:xfrm>
              <a:off x="6345399" y="2995003"/>
              <a:ext cx="10201" cy="15872"/>
            </a:xfrm>
            <a:custGeom>
              <a:avLst/>
              <a:gdLst/>
              <a:ahLst/>
              <a:cxnLst/>
              <a:rect l="l" t="t" r="r" b="b"/>
              <a:pathLst>
                <a:path w="322" h="501" extrusionOk="0">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3"/>
            <p:cNvSpPr/>
            <p:nvPr/>
          </p:nvSpPr>
          <p:spPr>
            <a:xfrm>
              <a:off x="6412529" y="2995003"/>
              <a:ext cx="10993" cy="15872"/>
            </a:xfrm>
            <a:custGeom>
              <a:avLst/>
              <a:gdLst/>
              <a:ahLst/>
              <a:cxnLst/>
              <a:rect l="l" t="t" r="r" b="b"/>
              <a:pathLst>
                <a:path w="347" h="501" extrusionOk="0">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3"/>
            <p:cNvSpPr/>
            <p:nvPr/>
          </p:nvSpPr>
          <p:spPr>
            <a:xfrm>
              <a:off x="6248458" y="2869772"/>
              <a:ext cx="270864" cy="360645"/>
            </a:xfrm>
            <a:custGeom>
              <a:avLst/>
              <a:gdLst/>
              <a:ahLst/>
              <a:cxnLst/>
              <a:rect l="l" t="t" r="r" b="b"/>
              <a:pathLst>
                <a:path w="8550" h="11384" extrusionOk="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3"/>
            <p:cNvSpPr/>
            <p:nvPr/>
          </p:nvSpPr>
          <p:spPr>
            <a:xfrm>
              <a:off x="6339728" y="2977294"/>
              <a:ext cx="21542" cy="10581"/>
            </a:xfrm>
            <a:custGeom>
              <a:avLst/>
              <a:gdLst/>
              <a:ahLst/>
              <a:cxnLst/>
              <a:rect l="l" t="t" r="r" b="b"/>
              <a:pathLst>
                <a:path w="680" h="334" extrusionOk="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6353319" y="3025194"/>
              <a:ext cx="61903" cy="32852"/>
            </a:xfrm>
            <a:custGeom>
              <a:avLst/>
              <a:gdLst/>
              <a:ahLst/>
              <a:cxnLst/>
              <a:rect l="l" t="t" r="r" b="b"/>
              <a:pathLst>
                <a:path w="1954" h="1037" extrusionOk="0">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3"/>
          <p:cNvGrpSpPr/>
          <p:nvPr/>
        </p:nvGrpSpPr>
        <p:grpSpPr>
          <a:xfrm>
            <a:off x="3075928" y="2445798"/>
            <a:ext cx="363243" cy="300675"/>
            <a:chOff x="3075928" y="2445798"/>
            <a:chExt cx="363243" cy="300675"/>
          </a:xfrm>
        </p:grpSpPr>
        <p:sp>
          <p:nvSpPr>
            <p:cNvPr id="6067" name="Google Shape;6067;p63"/>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3"/>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3"/>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3"/>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3"/>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3"/>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3"/>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3"/>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3"/>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3"/>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3"/>
          <p:cNvGrpSpPr/>
          <p:nvPr/>
        </p:nvGrpSpPr>
        <p:grpSpPr>
          <a:xfrm>
            <a:off x="2633105" y="2431859"/>
            <a:ext cx="363243" cy="328585"/>
            <a:chOff x="2633105" y="2431859"/>
            <a:chExt cx="363243" cy="328585"/>
          </a:xfrm>
        </p:grpSpPr>
        <p:sp>
          <p:nvSpPr>
            <p:cNvPr id="6079" name="Google Shape;6079;p63"/>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3"/>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3"/>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3"/>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3"/>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3"/>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3"/>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3"/>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63"/>
          <p:cNvGrpSpPr/>
          <p:nvPr/>
        </p:nvGrpSpPr>
        <p:grpSpPr>
          <a:xfrm>
            <a:off x="2189142" y="2421310"/>
            <a:ext cx="365904" cy="350064"/>
            <a:chOff x="2189142" y="2421310"/>
            <a:chExt cx="365904" cy="350064"/>
          </a:xfrm>
        </p:grpSpPr>
        <p:sp>
          <p:nvSpPr>
            <p:cNvPr id="6088" name="Google Shape;6088;p63"/>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3"/>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3"/>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3"/>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3"/>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3"/>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3"/>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3"/>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3"/>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7" name="Google Shape;6097;p63"/>
          <p:cNvSpPr/>
          <p:nvPr/>
        </p:nvSpPr>
        <p:spPr>
          <a:xfrm>
            <a:off x="3518751" y="2415259"/>
            <a:ext cx="364003" cy="36140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3"/>
          <p:cNvGrpSpPr/>
          <p:nvPr/>
        </p:nvGrpSpPr>
        <p:grpSpPr>
          <a:xfrm>
            <a:off x="3961923" y="2486317"/>
            <a:ext cx="364415" cy="220936"/>
            <a:chOff x="3961923" y="2486317"/>
            <a:chExt cx="364415" cy="220936"/>
          </a:xfrm>
        </p:grpSpPr>
        <p:sp>
          <p:nvSpPr>
            <p:cNvPr id="6099" name="Google Shape;6099;p63"/>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3"/>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3"/>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3"/>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3" name="Google Shape;6103;p63"/>
          <p:cNvSpPr/>
          <p:nvPr/>
        </p:nvSpPr>
        <p:spPr>
          <a:xfrm>
            <a:off x="1747839" y="2414150"/>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4" name="Google Shape;6104;p63"/>
          <p:cNvGrpSpPr/>
          <p:nvPr/>
        </p:nvGrpSpPr>
        <p:grpSpPr>
          <a:xfrm>
            <a:off x="1303876" y="2419377"/>
            <a:ext cx="363275" cy="354626"/>
            <a:chOff x="1303876" y="2419377"/>
            <a:chExt cx="363275" cy="354626"/>
          </a:xfrm>
        </p:grpSpPr>
        <p:sp>
          <p:nvSpPr>
            <p:cNvPr id="6105" name="Google Shape;6105;p63"/>
            <p:cNvSpPr/>
            <p:nvPr/>
          </p:nvSpPr>
          <p:spPr>
            <a:xfrm>
              <a:off x="1303876" y="2507701"/>
              <a:ext cx="363275" cy="266302"/>
            </a:xfrm>
            <a:custGeom>
              <a:avLst/>
              <a:gdLst/>
              <a:ahLst/>
              <a:cxnLst/>
              <a:rect l="l" t="t" r="r" b="b"/>
              <a:pathLst>
                <a:path w="11467" h="8406" extrusionOk="0">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3"/>
            <p:cNvSpPr/>
            <p:nvPr/>
          </p:nvSpPr>
          <p:spPr>
            <a:xfrm>
              <a:off x="1399296" y="2419377"/>
              <a:ext cx="172054" cy="104924"/>
            </a:xfrm>
            <a:custGeom>
              <a:avLst/>
              <a:gdLst/>
              <a:ahLst/>
              <a:cxnLst/>
              <a:rect l="l" t="t" r="r" b="b"/>
              <a:pathLst>
                <a:path w="5431" h="3312" extrusionOk="0">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1428346" y="2463191"/>
              <a:ext cx="10581" cy="11341"/>
            </a:xfrm>
            <a:custGeom>
              <a:avLst/>
              <a:gdLst/>
              <a:ahLst/>
              <a:cxnLst/>
              <a:rect l="l" t="t" r="r" b="b"/>
              <a:pathLst>
                <a:path w="334" h="358" extrusionOk="0">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3"/>
            <p:cNvSpPr/>
            <p:nvPr/>
          </p:nvSpPr>
          <p:spPr>
            <a:xfrm>
              <a:off x="1443426"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3"/>
            <p:cNvSpPr/>
            <p:nvPr/>
          </p:nvSpPr>
          <p:spPr>
            <a:xfrm>
              <a:off x="1458537" y="2463191"/>
              <a:ext cx="10581" cy="11341"/>
            </a:xfrm>
            <a:custGeom>
              <a:avLst/>
              <a:gdLst/>
              <a:ahLst/>
              <a:cxnLst/>
              <a:rect l="l" t="t" r="r" b="b"/>
              <a:pathLst>
                <a:path w="334" h="358" extrusionOk="0">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3"/>
            <p:cNvSpPr/>
            <p:nvPr/>
          </p:nvSpPr>
          <p:spPr>
            <a:xfrm>
              <a:off x="150228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3"/>
            <p:cNvSpPr/>
            <p:nvPr/>
          </p:nvSpPr>
          <p:spPr>
            <a:xfrm>
              <a:off x="151736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3"/>
            <p:cNvSpPr/>
            <p:nvPr/>
          </p:nvSpPr>
          <p:spPr>
            <a:xfrm>
              <a:off x="1532067"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63"/>
          <p:cNvGrpSpPr/>
          <p:nvPr/>
        </p:nvGrpSpPr>
        <p:grpSpPr>
          <a:xfrm>
            <a:off x="861053" y="2414910"/>
            <a:ext cx="362134" cy="363623"/>
            <a:chOff x="861053" y="2414910"/>
            <a:chExt cx="362134" cy="363623"/>
          </a:xfrm>
        </p:grpSpPr>
        <p:sp>
          <p:nvSpPr>
            <p:cNvPr id="6114" name="Google Shape;6114;p63"/>
            <p:cNvSpPr/>
            <p:nvPr/>
          </p:nvSpPr>
          <p:spPr>
            <a:xfrm>
              <a:off x="965153" y="2609235"/>
              <a:ext cx="64912" cy="63677"/>
            </a:xfrm>
            <a:custGeom>
              <a:avLst/>
              <a:gdLst/>
              <a:ahLst/>
              <a:cxnLst/>
              <a:rect l="l" t="t" r="r" b="b"/>
              <a:pathLst>
                <a:path w="2049" h="2010" extrusionOk="0">
                  <a:moveTo>
                    <a:pt x="1382" y="1"/>
                  </a:moveTo>
                  <a:cubicBezTo>
                    <a:pt x="1337" y="1"/>
                    <a:pt x="1293" y="16"/>
                    <a:pt x="1263" y="45"/>
                  </a:cubicBezTo>
                  <a:lnTo>
                    <a:pt x="858" y="450"/>
                  </a:lnTo>
                  <a:cubicBezTo>
                    <a:pt x="798" y="510"/>
                    <a:pt x="798" y="629"/>
                    <a:pt x="858" y="688"/>
                  </a:cubicBezTo>
                  <a:cubicBezTo>
                    <a:pt x="888" y="718"/>
                    <a:pt x="932" y="733"/>
                    <a:pt x="977" y="733"/>
                  </a:cubicBezTo>
                  <a:cubicBezTo>
                    <a:pt x="1022" y="733"/>
                    <a:pt x="1066" y="718"/>
                    <a:pt x="1096" y="688"/>
                  </a:cubicBezTo>
                  <a:lnTo>
                    <a:pt x="1382" y="403"/>
                  </a:lnTo>
                  <a:lnTo>
                    <a:pt x="1620" y="641"/>
                  </a:lnTo>
                  <a:lnTo>
                    <a:pt x="656" y="1605"/>
                  </a:lnTo>
                  <a:lnTo>
                    <a:pt x="417" y="1367"/>
                  </a:lnTo>
                  <a:lnTo>
                    <a:pt x="620" y="1165"/>
                  </a:lnTo>
                  <a:cubicBezTo>
                    <a:pt x="679" y="1105"/>
                    <a:pt x="679" y="986"/>
                    <a:pt x="620" y="926"/>
                  </a:cubicBezTo>
                  <a:cubicBezTo>
                    <a:pt x="590" y="897"/>
                    <a:pt x="545" y="882"/>
                    <a:pt x="501" y="882"/>
                  </a:cubicBezTo>
                  <a:cubicBezTo>
                    <a:pt x="456" y="882"/>
                    <a:pt x="411" y="897"/>
                    <a:pt x="382" y="926"/>
                  </a:cubicBezTo>
                  <a:lnTo>
                    <a:pt x="60" y="1248"/>
                  </a:lnTo>
                  <a:cubicBezTo>
                    <a:pt x="1" y="1307"/>
                    <a:pt x="1" y="1427"/>
                    <a:pt x="60" y="1486"/>
                  </a:cubicBezTo>
                  <a:lnTo>
                    <a:pt x="537" y="1962"/>
                  </a:lnTo>
                  <a:cubicBezTo>
                    <a:pt x="560" y="1998"/>
                    <a:pt x="608" y="2010"/>
                    <a:pt x="656" y="2010"/>
                  </a:cubicBezTo>
                  <a:cubicBezTo>
                    <a:pt x="703" y="2010"/>
                    <a:pt x="739" y="1998"/>
                    <a:pt x="775" y="1962"/>
                  </a:cubicBezTo>
                  <a:lnTo>
                    <a:pt x="1977" y="760"/>
                  </a:lnTo>
                  <a:cubicBezTo>
                    <a:pt x="2049" y="676"/>
                    <a:pt x="2049" y="581"/>
                    <a:pt x="1977" y="522"/>
                  </a:cubicBezTo>
                  <a:lnTo>
                    <a:pt x="1501" y="45"/>
                  </a:lnTo>
                  <a:cubicBezTo>
                    <a:pt x="1471" y="16"/>
                    <a:pt x="1426"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3"/>
            <p:cNvSpPr/>
            <p:nvPr/>
          </p:nvSpPr>
          <p:spPr>
            <a:xfrm>
              <a:off x="861053" y="2479854"/>
              <a:ext cx="298394" cy="298679"/>
            </a:xfrm>
            <a:custGeom>
              <a:avLst/>
              <a:gdLst/>
              <a:ahLst/>
              <a:cxnLst/>
              <a:rect l="l" t="t" r="r" b="b"/>
              <a:pathLst>
                <a:path w="9419" h="9428" extrusionOk="0">
                  <a:moveTo>
                    <a:pt x="6938" y="1115"/>
                  </a:moveTo>
                  <a:cubicBezTo>
                    <a:pt x="7280" y="1115"/>
                    <a:pt x="7617" y="1256"/>
                    <a:pt x="7883" y="1510"/>
                  </a:cubicBezTo>
                  <a:cubicBezTo>
                    <a:pt x="8156" y="1772"/>
                    <a:pt x="8287" y="2165"/>
                    <a:pt x="8275" y="2534"/>
                  </a:cubicBezTo>
                  <a:lnTo>
                    <a:pt x="6859" y="1117"/>
                  </a:lnTo>
                  <a:cubicBezTo>
                    <a:pt x="6885" y="1115"/>
                    <a:pt x="6912" y="1115"/>
                    <a:pt x="6938" y="1115"/>
                  </a:cubicBezTo>
                  <a:close/>
                  <a:moveTo>
                    <a:pt x="4799" y="2903"/>
                  </a:moveTo>
                  <a:lnTo>
                    <a:pt x="4954" y="3058"/>
                  </a:lnTo>
                  <a:lnTo>
                    <a:pt x="6335" y="4439"/>
                  </a:lnTo>
                  <a:lnTo>
                    <a:pt x="6490" y="4582"/>
                  </a:lnTo>
                  <a:lnTo>
                    <a:pt x="6311" y="4760"/>
                  </a:lnTo>
                  <a:lnTo>
                    <a:pt x="4620" y="3082"/>
                  </a:lnTo>
                  <a:lnTo>
                    <a:pt x="4799" y="2903"/>
                  </a:lnTo>
                  <a:close/>
                  <a:moveTo>
                    <a:pt x="751" y="7856"/>
                  </a:moveTo>
                  <a:lnTo>
                    <a:pt x="1525" y="8630"/>
                  </a:lnTo>
                  <a:lnTo>
                    <a:pt x="1156" y="9011"/>
                  </a:lnTo>
                  <a:lnTo>
                    <a:pt x="382" y="8237"/>
                  </a:lnTo>
                  <a:lnTo>
                    <a:pt x="751" y="7856"/>
                  </a:lnTo>
                  <a:close/>
                  <a:moveTo>
                    <a:pt x="5668" y="1"/>
                  </a:moveTo>
                  <a:cubicBezTo>
                    <a:pt x="5623" y="1"/>
                    <a:pt x="5579" y="16"/>
                    <a:pt x="5549" y="46"/>
                  </a:cubicBezTo>
                  <a:lnTo>
                    <a:pt x="5073" y="522"/>
                  </a:lnTo>
                  <a:cubicBezTo>
                    <a:pt x="5013" y="581"/>
                    <a:pt x="5013" y="700"/>
                    <a:pt x="5073" y="760"/>
                  </a:cubicBezTo>
                  <a:cubicBezTo>
                    <a:pt x="5102" y="790"/>
                    <a:pt x="5147" y="805"/>
                    <a:pt x="5192" y="805"/>
                  </a:cubicBezTo>
                  <a:cubicBezTo>
                    <a:pt x="5236" y="805"/>
                    <a:pt x="5281" y="790"/>
                    <a:pt x="5311" y="760"/>
                  </a:cubicBezTo>
                  <a:lnTo>
                    <a:pt x="5668" y="403"/>
                  </a:lnTo>
                  <a:lnTo>
                    <a:pt x="9014" y="3760"/>
                  </a:lnTo>
                  <a:lnTo>
                    <a:pt x="8549" y="4213"/>
                  </a:lnTo>
                  <a:cubicBezTo>
                    <a:pt x="8287" y="4487"/>
                    <a:pt x="7942" y="4618"/>
                    <a:pt x="7573" y="4618"/>
                  </a:cubicBezTo>
                  <a:cubicBezTo>
                    <a:pt x="7204" y="4618"/>
                    <a:pt x="6859" y="4475"/>
                    <a:pt x="6585" y="4213"/>
                  </a:cubicBezTo>
                  <a:lnTo>
                    <a:pt x="5906" y="3534"/>
                  </a:lnTo>
                  <a:lnTo>
                    <a:pt x="5216" y="2844"/>
                  </a:lnTo>
                  <a:cubicBezTo>
                    <a:pt x="4799" y="2427"/>
                    <a:pt x="4704" y="1796"/>
                    <a:pt x="4954" y="1260"/>
                  </a:cubicBezTo>
                  <a:cubicBezTo>
                    <a:pt x="5001" y="1165"/>
                    <a:pt x="4954" y="1081"/>
                    <a:pt x="4882" y="1034"/>
                  </a:cubicBezTo>
                  <a:cubicBezTo>
                    <a:pt x="4856" y="1020"/>
                    <a:pt x="4830" y="1015"/>
                    <a:pt x="4806" y="1015"/>
                  </a:cubicBezTo>
                  <a:cubicBezTo>
                    <a:pt x="4743" y="1015"/>
                    <a:pt x="4690" y="1054"/>
                    <a:pt x="4656" y="1105"/>
                  </a:cubicBezTo>
                  <a:cubicBezTo>
                    <a:pt x="4418" y="1593"/>
                    <a:pt x="4430" y="2165"/>
                    <a:pt x="4668" y="2629"/>
                  </a:cubicBezTo>
                  <a:lnTo>
                    <a:pt x="4299" y="2998"/>
                  </a:lnTo>
                  <a:cubicBezTo>
                    <a:pt x="4263" y="3022"/>
                    <a:pt x="4251" y="3070"/>
                    <a:pt x="4251" y="3117"/>
                  </a:cubicBezTo>
                  <a:cubicBezTo>
                    <a:pt x="4251" y="3165"/>
                    <a:pt x="4263" y="3201"/>
                    <a:pt x="4299" y="3236"/>
                  </a:cubicBezTo>
                  <a:lnTo>
                    <a:pt x="4442" y="3379"/>
                  </a:lnTo>
                  <a:lnTo>
                    <a:pt x="489" y="7344"/>
                  </a:lnTo>
                  <a:cubicBezTo>
                    <a:pt x="453" y="7368"/>
                    <a:pt x="441" y="7416"/>
                    <a:pt x="441" y="7463"/>
                  </a:cubicBezTo>
                  <a:cubicBezTo>
                    <a:pt x="441" y="7511"/>
                    <a:pt x="453" y="7547"/>
                    <a:pt x="489" y="7582"/>
                  </a:cubicBezTo>
                  <a:lnTo>
                    <a:pt x="548" y="7642"/>
                  </a:lnTo>
                  <a:lnTo>
                    <a:pt x="60" y="8130"/>
                  </a:lnTo>
                  <a:cubicBezTo>
                    <a:pt x="1" y="8189"/>
                    <a:pt x="1" y="8309"/>
                    <a:pt x="60" y="8368"/>
                  </a:cubicBezTo>
                  <a:lnTo>
                    <a:pt x="1072" y="9380"/>
                  </a:lnTo>
                  <a:cubicBezTo>
                    <a:pt x="1096" y="9416"/>
                    <a:pt x="1144" y="9428"/>
                    <a:pt x="1191" y="9428"/>
                  </a:cubicBezTo>
                  <a:cubicBezTo>
                    <a:pt x="1227" y="9428"/>
                    <a:pt x="1275" y="9404"/>
                    <a:pt x="1310" y="9380"/>
                  </a:cubicBezTo>
                  <a:lnTo>
                    <a:pt x="1798" y="8892"/>
                  </a:lnTo>
                  <a:lnTo>
                    <a:pt x="1858" y="8951"/>
                  </a:lnTo>
                  <a:cubicBezTo>
                    <a:pt x="1882" y="8975"/>
                    <a:pt x="1929" y="8987"/>
                    <a:pt x="1977" y="8987"/>
                  </a:cubicBezTo>
                  <a:cubicBezTo>
                    <a:pt x="2025" y="8987"/>
                    <a:pt x="2060" y="8975"/>
                    <a:pt x="2096" y="8951"/>
                  </a:cubicBezTo>
                  <a:lnTo>
                    <a:pt x="3251" y="7785"/>
                  </a:lnTo>
                  <a:cubicBezTo>
                    <a:pt x="3311" y="7725"/>
                    <a:pt x="3311" y="7606"/>
                    <a:pt x="3251" y="7547"/>
                  </a:cubicBezTo>
                  <a:cubicBezTo>
                    <a:pt x="3221" y="7517"/>
                    <a:pt x="3177" y="7502"/>
                    <a:pt x="3132" y="7502"/>
                  </a:cubicBezTo>
                  <a:cubicBezTo>
                    <a:pt x="3087" y="7502"/>
                    <a:pt x="3043" y="7517"/>
                    <a:pt x="3013" y="7547"/>
                  </a:cubicBezTo>
                  <a:lnTo>
                    <a:pt x="1977" y="8594"/>
                  </a:lnTo>
                  <a:lnTo>
                    <a:pt x="1918" y="8535"/>
                  </a:lnTo>
                  <a:lnTo>
                    <a:pt x="905" y="7523"/>
                  </a:lnTo>
                  <a:lnTo>
                    <a:pt x="846" y="7463"/>
                  </a:lnTo>
                  <a:lnTo>
                    <a:pt x="4680" y="3617"/>
                  </a:lnTo>
                  <a:lnTo>
                    <a:pt x="5835" y="4772"/>
                  </a:lnTo>
                  <a:lnTo>
                    <a:pt x="3489" y="7106"/>
                  </a:lnTo>
                  <a:cubicBezTo>
                    <a:pt x="3430" y="7166"/>
                    <a:pt x="3430" y="7285"/>
                    <a:pt x="3489" y="7344"/>
                  </a:cubicBezTo>
                  <a:cubicBezTo>
                    <a:pt x="3525" y="7368"/>
                    <a:pt x="3572" y="7392"/>
                    <a:pt x="3608" y="7392"/>
                  </a:cubicBezTo>
                  <a:cubicBezTo>
                    <a:pt x="3656" y="7392"/>
                    <a:pt x="3703" y="7368"/>
                    <a:pt x="3727" y="7344"/>
                  </a:cubicBezTo>
                  <a:lnTo>
                    <a:pt x="6073" y="5010"/>
                  </a:lnTo>
                  <a:lnTo>
                    <a:pt x="6216" y="5153"/>
                  </a:lnTo>
                  <a:cubicBezTo>
                    <a:pt x="6251" y="5189"/>
                    <a:pt x="6287" y="5201"/>
                    <a:pt x="6335" y="5201"/>
                  </a:cubicBezTo>
                  <a:cubicBezTo>
                    <a:pt x="6382" y="5201"/>
                    <a:pt x="6430" y="5189"/>
                    <a:pt x="6454" y="5153"/>
                  </a:cubicBezTo>
                  <a:lnTo>
                    <a:pt x="6811" y="4796"/>
                  </a:lnTo>
                  <a:cubicBezTo>
                    <a:pt x="7049" y="4915"/>
                    <a:pt x="7323" y="4975"/>
                    <a:pt x="7585" y="4975"/>
                  </a:cubicBezTo>
                  <a:cubicBezTo>
                    <a:pt x="8049" y="4975"/>
                    <a:pt x="8478" y="4796"/>
                    <a:pt x="8811" y="4475"/>
                  </a:cubicBezTo>
                  <a:lnTo>
                    <a:pt x="9383" y="3891"/>
                  </a:lnTo>
                  <a:cubicBezTo>
                    <a:pt x="9418" y="3784"/>
                    <a:pt x="9418" y="3677"/>
                    <a:pt x="9359" y="3617"/>
                  </a:cubicBezTo>
                  <a:lnTo>
                    <a:pt x="8573" y="2832"/>
                  </a:lnTo>
                  <a:cubicBezTo>
                    <a:pt x="8704" y="2272"/>
                    <a:pt x="8537" y="1689"/>
                    <a:pt x="8121" y="1284"/>
                  </a:cubicBezTo>
                  <a:cubicBezTo>
                    <a:pt x="7809" y="972"/>
                    <a:pt x="7384" y="795"/>
                    <a:pt x="6956" y="795"/>
                  </a:cubicBezTo>
                  <a:cubicBezTo>
                    <a:pt x="6827" y="795"/>
                    <a:pt x="6699" y="810"/>
                    <a:pt x="6573" y="843"/>
                  </a:cubicBezTo>
                  <a:lnTo>
                    <a:pt x="5787" y="46"/>
                  </a:lnTo>
                  <a:cubicBezTo>
                    <a:pt x="5757" y="16"/>
                    <a:pt x="5713"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3"/>
            <p:cNvSpPr/>
            <p:nvPr/>
          </p:nvSpPr>
          <p:spPr>
            <a:xfrm>
              <a:off x="1128875" y="2455366"/>
              <a:ext cx="54711" cy="53856"/>
            </a:xfrm>
            <a:custGeom>
              <a:avLst/>
              <a:gdLst/>
              <a:ahLst/>
              <a:cxnLst/>
              <a:rect l="l" t="t" r="r" b="b"/>
              <a:pathLst>
                <a:path w="1727" h="1700" extrusionOk="0">
                  <a:moveTo>
                    <a:pt x="1548" y="0"/>
                  </a:moveTo>
                  <a:cubicBezTo>
                    <a:pt x="1503" y="0"/>
                    <a:pt x="1459" y="15"/>
                    <a:pt x="1429" y="45"/>
                  </a:cubicBezTo>
                  <a:lnTo>
                    <a:pt x="60" y="1414"/>
                  </a:lnTo>
                  <a:cubicBezTo>
                    <a:pt x="0" y="1473"/>
                    <a:pt x="0" y="1592"/>
                    <a:pt x="60" y="1652"/>
                  </a:cubicBezTo>
                  <a:cubicBezTo>
                    <a:pt x="83" y="1688"/>
                    <a:pt x="131" y="1700"/>
                    <a:pt x="179" y="1700"/>
                  </a:cubicBezTo>
                  <a:cubicBezTo>
                    <a:pt x="214" y="1700"/>
                    <a:pt x="262" y="1688"/>
                    <a:pt x="298" y="1652"/>
                  </a:cubicBezTo>
                  <a:lnTo>
                    <a:pt x="1667" y="283"/>
                  </a:lnTo>
                  <a:cubicBezTo>
                    <a:pt x="1726" y="223"/>
                    <a:pt x="1726" y="104"/>
                    <a:pt x="1667" y="45"/>
                  </a:cubicBezTo>
                  <a:cubicBezTo>
                    <a:pt x="1637" y="15"/>
                    <a:pt x="1592"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3"/>
            <p:cNvSpPr/>
            <p:nvPr/>
          </p:nvSpPr>
          <p:spPr>
            <a:xfrm>
              <a:off x="1099445" y="2414910"/>
              <a:ext cx="10581" cy="71692"/>
            </a:xfrm>
            <a:custGeom>
              <a:avLst/>
              <a:gdLst/>
              <a:ahLst/>
              <a:cxnLst/>
              <a:rect l="l" t="t" r="r" b="b"/>
              <a:pathLst>
                <a:path w="334" h="2263" extrusionOk="0">
                  <a:moveTo>
                    <a:pt x="167" y="0"/>
                  </a:moveTo>
                  <a:cubicBezTo>
                    <a:pt x="72" y="0"/>
                    <a:pt x="0" y="72"/>
                    <a:pt x="0" y="167"/>
                  </a:cubicBezTo>
                  <a:lnTo>
                    <a:pt x="0" y="2096"/>
                  </a:lnTo>
                  <a:cubicBezTo>
                    <a:pt x="0" y="2191"/>
                    <a:pt x="72" y="2262"/>
                    <a:pt x="167" y="2262"/>
                  </a:cubicBezTo>
                  <a:cubicBezTo>
                    <a:pt x="250" y="2262"/>
                    <a:pt x="334" y="2191"/>
                    <a:pt x="334" y="209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3"/>
            <p:cNvSpPr/>
            <p:nvPr/>
          </p:nvSpPr>
          <p:spPr>
            <a:xfrm>
              <a:off x="1151495" y="2528420"/>
              <a:ext cx="71692" cy="10613"/>
            </a:xfrm>
            <a:custGeom>
              <a:avLst/>
              <a:gdLst/>
              <a:ahLst/>
              <a:cxnLst/>
              <a:rect l="l" t="t" r="r" b="b"/>
              <a:pathLst>
                <a:path w="2263" h="335" extrusionOk="0">
                  <a:moveTo>
                    <a:pt x="155" y="1"/>
                  </a:moveTo>
                  <a:cubicBezTo>
                    <a:pt x="72" y="1"/>
                    <a:pt x="0" y="84"/>
                    <a:pt x="0" y="168"/>
                  </a:cubicBezTo>
                  <a:cubicBezTo>
                    <a:pt x="0" y="263"/>
                    <a:pt x="72" y="334"/>
                    <a:pt x="155" y="334"/>
                  </a:cubicBezTo>
                  <a:lnTo>
                    <a:pt x="2096" y="334"/>
                  </a:lnTo>
                  <a:cubicBezTo>
                    <a:pt x="2179" y="334"/>
                    <a:pt x="2263" y="263"/>
                    <a:pt x="2263" y="168"/>
                  </a:cubicBezTo>
                  <a:cubicBezTo>
                    <a:pt x="2263" y="84"/>
                    <a:pt x="2203" y="1"/>
                    <a:pt x="2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63"/>
          <p:cNvGrpSpPr/>
          <p:nvPr/>
        </p:nvGrpSpPr>
        <p:grpSpPr>
          <a:xfrm>
            <a:off x="7594288" y="2415259"/>
            <a:ext cx="279513" cy="355735"/>
            <a:chOff x="7594288" y="2415259"/>
            <a:chExt cx="279513" cy="355735"/>
          </a:xfrm>
        </p:grpSpPr>
        <p:sp>
          <p:nvSpPr>
            <p:cNvPr id="6120" name="Google Shape;6120;p63"/>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3"/>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3"/>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3"/>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3"/>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3"/>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63"/>
          <p:cNvGrpSpPr/>
          <p:nvPr/>
        </p:nvGrpSpPr>
        <p:grpSpPr>
          <a:xfrm>
            <a:off x="7145794" y="2415639"/>
            <a:ext cx="278784" cy="355735"/>
            <a:chOff x="7145794" y="2415639"/>
            <a:chExt cx="278784" cy="355735"/>
          </a:xfrm>
        </p:grpSpPr>
        <p:sp>
          <p:nvSpPr>
            <p:cNvPr id="6127" name="Google Shape;6127;p63"/>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3"/>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3"/>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3"/>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3"/>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3"/>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3"/>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3"/>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63"/>
          <p:cNvGrpSpPr/>
          <p:nvPr/>
        </p:nvGrpSpPr>
        <p:grpSpPr>
          <a:xfrm>
            <a:off x="6698441" y="2414530"/>
            <a:ext cx="277644" cy="357984"/>
            <a:chOff x="6698441" y="2414530"/>
            <a:chExt cx="277644" cy="357984"/>
          </a:xfrm>
        </p:grpSpPr>
        <p:sp>
          <p:nvSpPr>
            <p:cNvPr id="6138" name="Google Shape;6138;p63"/>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3"/>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3"/>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3"/>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3"/>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3"/>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63"/>
          <p:cNvGrpSpPr/>
          <p:nvPr/>
        </p:nvGrpSpPr>
        <p:grpSpPr>
          <a:xfrm>
            <a:off x="4897750" y="2415639"/>
            <a:ext cx="279513" cy="357255"/>
            <a:chOff x="4897750" y="2415639"/>
            <a:chExt cx="279513" cy="357255"/>
          </a:xfrm>
        </p:grpSpPr>
        <p:sp>
          <p:nvSpPr>
            <p:cNvPr id="6145" name="Google Shape;6145;p63"/>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3"/>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3"/>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3"/>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3"/>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3"/>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3"/>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3"/>
          <p:cNvGrpSpPr/>
          <p:nvPr/>
        </p:nvGrpSpPr>
        <p:grpSpPr>
          <a:xfrm>
            <a:off x="5812066" y="2416019"/>
            <a:ext cx="264813" cy="353454"/>
            <a:chOff x="5812066" y="2416019"/>
            <a:chExt cx="264813" cy="353454"/>
          </a:xfrm>
        </p:grpSpPr>
        <p:sp>
          <p:nvSpPr>
            <p:cNvPr id="6154" name="Google Shape;6154;p63"/>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3"/>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3"/>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3"/>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3"/>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3"/>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63"/>
          <p:cNvGrpSpPr/>
          <p:nvPr/>
        </p:nvGrpSpPr>
        <p:grpSpPr>
          <a:xfrm>
            <a:off x="8054820" y="2416399"/>
            <a:ext cx="264433" cy="353454"/>
            <a:chOff x="8054820" y="2416399"/>
            <a:chExt cx="264433" cy="353454"/>
          </a:xfrm>
        </p:grpSpPr>
        <p:sp>
          <p:nvSpPr>
            <p:cNvPr id="6162" name="Google Shape;6162;p63"/>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3"/>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3"/>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3"/>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3"/>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63"/>
          <p:cNvGrpSpPr/>
          <p:nvPr/>
        </p:nvGrpSpPr>
        <p:grpSpPr>
          <a:xfrm>
            <a:off x="5356413" y="2413390"/>
            <a:ext cx="271212" cy="361374"/>
            <a:chOff x="5356413" y="2413390"/>
            <a:chExt cx="271212" cy="361374"/>
          </a:xfrm>
        </p:grpSpPr>
        <p:sp>
          <p:nvSpPr>
            <p:cNvPr id="6169" name="Google Shape;6169;p63"/>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3"/>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3"/>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3"/>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3"/>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3"/>
          <p:cNvGrpSpPr/>
          <p:nvPr/>
        </p:nvGrpSpPr>
        <p:grpSpPr>
          <a:xfrm>
            <a:off x="6255238" y="2412249"/>
            <a:ext cx="271244" cy="360994"/>
            <a:chOff x="6255238" y="2412249"/>
            <a:chExt cx="271244" cy="360994"/>
          </a:xfrm>
        </p:grpSpPr>
        <p:sp>
          <p:nvSpPr>
            <p:cNvPr id="6175" name="Google Shape;6175;p63"/>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3"/>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3"/>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3"/>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3"/>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3"/>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3"/>
          <p:cNvGrpSpPr/>
          <p:nvPr/>
        </p:nvGrpSpPr>
        <p:grpSpPr>
          <a:xfrm>
            <a:off x="2185372" y="1957799"/>
            <a:ext cx="366664" cy="366981"/>
            <a:chOff x="2185372" y="1957799"/>
            <a:chExt cx="366664" cy="366981"/>
          </a:xfrm>
        </p:grpSpPr>
        <p:sp>
          <p:nvSpPr>
            <p:cNvPr id="6182" name="Google Shape;6182;p63"/>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3"/>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3"/>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63"/>
          <p:cNvGrpSpPr/>
          <p:nvPr/>
        </p:nvGrpSpPr>
        <p:grpSpPr>
          <a:xfrm>
            <a:off x="1737258" y="1988371"/>
            <a:ext cx="370814" cy="307359"/>
            <a:chOff x="1737258" y="1988371"/>
            <a:chExt cx="370814" cy="307359"/>
          </a:xfrm>
        </p:grpSpPr>
        <p:sp>
          <p:nvSpPr>
            <p:cNvPr id="6191" name="Google Shape;6191;p63"/>
            <p:cNvSpPr/>
            <p:nvPr/>
          </p:nvSpPr>
          <p:spPr>
            <a:xfrm>
              <a:off x="1963200" y="1996607"/>
              <a:ext cx="144873" cy="144492"/>
            </a:xfrm>
            <a:custGeom>
              <a:avLst/>
              <a:gdLst/>
              <a:ahLst/>
              <a:cxnLst/>
              <a:rect l="l" t="t" r="r" b="b"/>
              <a:pathLst>
                <a:path w="4573" h="4561" extrusionOk="0">
                  <a:moveTo>
                    <a:pt x="167" y="0"/>
                  </a:moveTo>
                  <a:cubicBezTo>
                    <a:pt x="72" y="0"/>
                    <a:pt x="1" y="83"/>
                    <a:pt x="1" y="167"/>
                  </a:cubicBezTo>
                  <a:lnTo>
                    <a:pt x="1" y="4393"/>
                  </a:lnTo>
                  <a:cubicBezTo>
                    <a:pt x="1" y="4489"/>
                    <a:pt x="72" y="4560"/>
                    <a:pt x="167" y="4560"/>
                  </a:cubicBezTo>
                  <a:lnTo>
                    <a:pt x="4394" y="4560"/>
                  </a:lnTo>
                  <a:cubicBezTo>
                    <a:pt x="4477" y="4560"/>
                    <a:pt x="4561" y="4489"/>
                    <a:pt x="4561" y="4393"/>
                  </a:cubicBezTo>
                  <a:cubicBezTo>
                    <a:pt x="4573" y="3596"/>
                    <a:pt x="4346" y="2798"/>
                    <a:pt x="3930" y="2119"/>
                  </a:cubicBezTo>
                  <a:cubicBezTo>
                    <a:pt x="3897" y="2070"/>
                    <a:pt x="3842" y="2038"/>
                    <a:pt x="3780" y="2038"/>
                  </a:cubicBezTo>
                  <a:cubicBezTo>
                    <a:pt x="3751" y="2038"/>
                    <a:pt x="3721" y="2045"/>
                    <a:pt x="3692" y="2060"/>
                  </a:cubicBezTo>
                  <a:cubicBezTo>
                    <a:pt x="3620" y="2107"/>
                    <a:pt x="3584" y="2203"/>
                    <a:pt x="3632" y="2298"/>
                  </a:cubicBezTo>
                  <a:cubicBezTo>
                    <a:pt x="3989" y="2881"/>
                    <a:pt x="4204" y="3548"/>
                    <a:pt x="4227" y="4227"/>
                  </a:cubicBezTo>
                  <a:lnTo>
                    <a:pt x="346" y="4227"/>
                  </a:lnTo>
                  <a:lnTo>
                    <a:pt x="346" y="345"/>
                  </a:lnTo>
                  <a:cubicBezTo>
                    <a:pt x="1465" y="393"/>
                    <a:pt x="2513" y="893"/>
                    <a:pt x="3251" y="1762"/>
                  </a:cubicBezTo>
                  <a:cubicBezTo>
                    <a:pt x="3276" y="1800"/>
                    <a:pt x="3317" y="1817"/>
                    <a:pt x="3363" y="1817"/>
                  </a:cubicBezTo>
                  <a:cubicBezTo>
                    <a:pt x="3404" y="1817"/>
                    <a:pt x="3449" y="1803"/>
                    <a:pt x="3489" y="1774"/>
                  </a:cubicBezTo>
                  <a:cubicBezTo>
                    <a:pt x="3561" y="1715"/>
                    <a:pt x="3561" y="1607"/>
                    <a:pt x="3501" y="1536"/>
                  </a:cubicBezTo>
                  <a:cubicBezTo>
                    <a:pt x="2668" y="560"/>
                    <a:pt x="144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3"/>
            <p:cNvSpPr/>
            <p:nvPr/>
          </p:nvSpPr>
          <p:spPr>
            <a:xfrm>
              <a:off x="1737258" y="1988371"/>
              <a:ext cx="350064" cy="307359"/>
            </a:xfrm>
            <a:custGeom>
              <a:avLst/>
              <a:gdLst/>
              <a:ahLst/>
              <a:cxnLst/>
              <a:rect l="l" t="t" r="r" b="b"/>
              <a:pathLst>
                <a:path w="11050" h="9702" extrusionOk="0">
                  <a:moveTo>
                    <a:pt x="10693" y="5463"/>
                  </a:moveTo>
                  <a:cubicBezTo>
                    <a:pt x="10621" y="7320"/>
                    <a:pt x="9323" y="8868"/>
                    <a:pt x="7502" y="9249"/>
                  </a:cubicBezTo>
                  <a:lnTo>
                    <a:pt x="6847" y="5463"/>
                  </a:lnTo>
                  <a:close/>
                  <a:moveTo>
                    <a:pt x="6537" y="5666"/>
                  </a:moveTo>
                  <a:lnTo>
                    <a:pt x="7168" y="9297"/>
                  </a:lnTo>
                  <a:cubicBezTo>
                    <a:pt x="7002" y="9345"/>
                    <a:pt x="6823" y="9345"/>
                    <a:pt x="6656" y="9345"/>
                  </a:cubicBezTo>
                  <a:cubicBezTo>
                    <a:pt x="5752" y="9345"/>
                    <a:pt x="4859" y="9035"/>
                    <a:pt x="4144" y="8463"/>
                  </a:cubicBezTo>
                  <a:lnTo>
                    <a:pt x="4561" y="7975"/>
                  </a:lnTo>
                  <a:lnTo>
                    <a:pt x="6537" y="5666"/>
                  </a:lnTo>
                  <a:close/>
                  <a:moveTo>
                    <a:pt x="2413" y="1"/>
                  </a:moveTo>
                  <a:cubicBezTo>
                    <a:pt x="1956" y="1"/>
                    <a:pt x="1511" y="130"/>
                    <a:pt x="1120" y="379"/>
                  </a:cubicBezTo>
                  <a:cubicBezTo>
                    <a:pt x="394" y="879"/>
                    <a:pt x="1" y="1725"/>
                    <a:pt x="96" y="2582"/>
                  </a:cubicBezTo>
                  <a:cubicBezTo>
                    <a:pt x="107" y="2670"/>
                    <a:pt x="169" y="2738"/>
                    <a:pt x="264" y="2738"/>
                  </a:cubicBezTo>
                  <a:cubicBezTo>
                    <a:pt x="271" y="2738"/>
                    <a:pt x="279" y="2737"/>
                    <a:pt x="287" y="2737"/>
                  </a:cubicBezTo>
                  <a:cubicBezTo>
                    <a:pt x="382" y="2725"/>
                    <a:pt x="453" y="2641"/>
                    <a:pt x="441" y="2546"/>
                  </a:cubicBezTo>
                  <a:cubicBezTo>
                    <a:pt x="346" y="1796"/>
                    <a:pt x="691" y="1070"/>
                    <a:pt x="1311" y="653"/>
                  </a:cubicBezTo>
                  <a:cubicBezTo>
                    <a:pt x="1648" y="431"/>
                    <a:pt x="2026" y="315"/>
                    <a:pt x="2408" y="315"/>
                  </a:cubicBezTo>
                  <a:cubicBezTo>
                    <a:pt x="2538" y="315"/>
                    <a:pt x="2669" y="328"/>
                    <a:pt x="2799" y="355"/>
                  </a:cubicBezTo>
                  <a:cubicBezTo>
                    <a:pt x="3323" y="462"/>
                    <a:pt x="3775" y="760"/>
                    <a:pt x="4073" y="1201"/>
                  </a:cubicBezTo>
                  <a:cubicBezTo>
                    <a:pt x="4168" y="1367"/>
                    <a:pt x="4263" y="1534"/>
                    <a:pt x="4311" y="1713"/>
                  </a:cubicBezTo>
                  <a:lnTo>
                    <a:pt x="4311" y="1725"/>
                  </a:lnTo>
                  <a:cubicBezTo>
                    <a:pt x="4501" y="2332"/>
                    <a:pt x="4382" y="3022"/>
                    <a:pt x="3966" y="3558"/>
                  </a:cubicBezTo>
                  <a:cubicBezTo>
                    <a:pt x="3930" y="3582"/>
                    <a:pt x="3918" y="3630"/>
                    <a:pt x="3930" y="3677"/>
                  </a:cubicBezTo>
                  <a:lnTo>
                    <a:pt x="3978" y="4665"/>
                  </a:lnTo>
                  <a:lnTo>
                    <a:pt x="3073" y="4249"/>
                  </a:lnTo>
                  <a:cubicBezTo>
                    <a:pt x="3037" y="4237"/>
                    <a:pt x="3001" y="4237"/>
                    <a:pt x="2954" y="4237"/>
                  </a:cubicBezTo>
                  <a:cubicBezTo>
                    <a:pt x="2799" y="4284"/>
                    <a:pt x="2644" y="4308"/>
                    <a:pt x="2489" y="4308"/>
                  </a:cubicBezTo>
                  <a:lnTo>
                    <a:pt x="2465" y="4308"/>
                  </a:lnTo>
                  <a:cubicBezTo>
                    <a:pt x="2442" y="4309"/>
                    <a:pt x="2418" y="4309"/>
                    <a:pt x="2395" y="4309"/>
                  </a:cubicBezTo>
                  <a:cubicBezTo>
                    <a:pt x="1742" y="4309"/>
                    <a:pt x="1119" y="3991"/>
                    <a:pt x="751" y="3439"/>
                  </a:cubicBezTo>
                  <a:cubicBezTo>
                    <a:pt x="691" y="3344"/>
                    <a:pt x="644" y="3272"/>
                    <a:pt x="596" y="3177"/>
                  </a:cubicBezTo>
                  <a:cubicBezTo>
                    <a:pt x="571" y="3119"/>
                    <a:pt x="512" y="3084"/>
                    <a:pt x="454" y="3084"/>
                  </a:cubicBezTo>
                  <a:cubicBezTo>
                    <a:pt x="429" y="3084"/>
                    <a:pt x="404" y="3091"/>
                    <a:pt x="382" y="3106"/>
                  </a:cubicBezTo>
                  <a:cubicBezTo>
                    <a:pt x="287" y="3153"/>
                    <a:pt x="263" y="3260"/>
                    <a:pt x="298" y="3332"/>
                  </a:cubicBezTo>
                  <a:cubicBezTo>
                    <a:pt x="346" y="3439"/>
                    <a:pt x="406" y="3534"/>
                    <a:pt x="477" y="3630"/>
                  </a:cubicBezTo>
                  <a:cubicBezTo>
                    <a:pt x="894" y="4249"/>
                    <a:pt x="1584" y="4630"/>
                    <a:pt x="2299" y="4653"/>
                  </a:cubicBezTo>
                  <a:cubicBezTo>
                    <a:pt x="2263" y="4868"/>
                    <a:pt x="2251" y="5082"/>
                    <a:pt x="2251" y="5308"/>
                  </a:cubicBezTo>
                  <a:cubicBezTo>
                    <a:pt x="2251" y="5916"/>
                    <a:pt x="2370" y="6499"/>
                    <a:pt x="2608" y="7047"/>
                  </a:cubicBezTo>
                  <a:cubicBezTo>
                    <a:pt x="2632" y="7106"/>
                    <a:pt x="2692" y="7154"/>
                    <a:pt x="2751" y="7154"/>
                  </a:cubicBezTo>
                  <a:cubicBezTo>
                    <a:pt x="2787" y="7154"/>
                    <a:pt x="2799" y="7154"/>
                    <a:pt x="2835" y="7142"/>
                  </a:cubicBezTo>
                  <a:cubicBezTo>
                    <a:pt x="2918" y="7094"/>
                    <a:pt x="2954" y="7011"/>
                    <a:pt x="2918" y="6916"/>
                  </a:cubicBezTo>
                  <a:cubicBezTo>
                    <a:pt x="2692" y="6416"/>
                    <a:pt x="2596" y="5868"/>
                    <a:pt x="2596" y="5308"/>
                  </a:cubicBezTo>
                  <a:cubicBezTo>
                    <a:pt x="2596" y="5082"/>
                    <a:pt x="2608" y="4856"/>
                    <a:pt x="2656" y="4653"/>
                  </a:cubicBezTo>
                  <a:cubicBezTo>
                    <a:pt x="2775" y="4642"/>
                    <a:pt x="2894" y="4630"/>
                    <a:pt x="3013" y="4594"/>
                  </a:cubicBezTo>
                  <a:lnTo>
                    <a:pt x="4108" y="5118"/>
                  </a:lnTo>
                  <a:cubicBezTo>
                    <a:pt x="4144" y="5130"/>
                    <a:pt x="4156" y="5130"/>
                    <a:pt x="4180" y="5130"/>
                  </a:cubicBezTo>
                  <a:cubicBezTo>
                    <a:pt x="4216" y="5130"/>
                    <a:pt x="4239" y="5118"/>
                    <a:pt x="4275" y="5106"/>
                  </a:cubicBezTo>
                  <a:cubicBezTo>
                    <a:pt x="4323" y="5070"/>
                    <a:pt x="4347" y="5011"/>
                    <a:pt x="4347" y="4951"/>
                  </a:cubicBezTo>
                  <a:lnTo>
                    <a:pt x="4287" y="3737"/>
                  </a:lnTo>
                  <a:cubicBezTo>
                    <a:pt x="4716" y="3153"/>
                    <a:pt x="4859" y="2439"/>
                    <a:pt x="4692" y="1772"/>
                  </a:cubicBezTo>
                  <a:cubicBezTo>
                    <a:pt x="5240" y="1475"/>
                    <a:pt x="5847" y="1296"/>
                    <a:pt x="6478" y="1260"/>
                  </a:cubicBezTo>
                  <a:lnTo>
                    <a:pt x="6478" y="5249"/>
                  </a:lnTo>
                  <a:lnTo>
                    <a:pt x="4787" y="7201"/>
                  </a:lnTo>
                  <a:lnTo>
                    <a:pt x="3870" y="8261"/>
                  </a:lnTo>
                  <a:cubicBezTo>
                    <a:pt x="3632" y="8035"/>
                    <a:pt x="3406" y="7785"/>
                    <a:pt x="3239" y="7499"/>
                  </a:cubicBezTo>
                  <a:cubicBezTo>
                    <a:pt x="3208" y="7453"/>
                    <a:pt x="3152" y="7421"/>
                    <a:pt x="3091" y="7421"/>
                  </a:cubicBezTo>
                  <a:cubicBezTo>
                    <a:pt x="3058" y="7421"/>
                    <a:pt x="3023" y="7431"/>
                    <a:pt x="2989" y="7451"/>
                  </a:cubicBezTo>
                  <a:cubicBezTo>
                    <a:pt x="2918" y="7499"/>
                    <a:pt x="2894" y="7606"/>
                    <a:pt x="2954" y="7690"/>
                  </a:cubicBezTo>
                  <a:cubicBezTo>
                    <a:pt x="3168" y="8047"/>
                    <a:pt x="3454" y="8356"/>
                    <a:pt x="3763" y="8642"/>
                  </a:cubicBezTo>
                  <a:cubicBezTo>
                    <a:pt x="4561" y="9333"/>
                    <a:pt x="5585" y="9702"/>
                    <a:pt x="6645" y="9702"/>
                  </a:cubicBezTo>
                  <a:cubicBezTo>
                    <a:pt x="6895" y="9702"/>
                    <a:pt x="7145" y="9690"/>
                    <a:pt x="7383" y="9642"/>
                  </a:cubicBezTo>
                  <a:cubicBezTo>
                    <a:pt x="8395" y="9464"/>
                    <a:pt x="9323" y="8940"/>
                    <a:pt x="9990" y="8154"/>
                  </a:cubicBezTo>
                  <a:cubicBezTo>
                    <a:pt x="10657" y="7368"/>
                    <a:pt x="11026" y="6356"/>
                    <a:pt x="11026" y="5308"/>
                  </a:cubicBezTo>
                  <a:cubicBezTo>
                    <a:pt x="11050" y="5201"/>
                    <a:pt x="10978" y="5130"/>
                    <a:pt x="10871" y="5130"/>
                  </a:cubicBezTo>
                  <a:lnTo>
                    <a:pt x="6823" y="5130"/>
                  </a:lnTo>
                  <a:lnTo>
                    <a:pt x="6823" y="1082"/>
                  </a:lnTo>
                  <a:cubicBezTo>
                    <a:pt x="6823" y="998"/>
                    <a:pt x="6752" y="915"/>
                    <a:pt x="6656" y="915"/>
                  </a:cubicBezTo>
                  <a:cubicBezTo>
                    <a:pt x="5930" y="915"/>
                    <a:pt x="5228" y="1094"/>
                    <a:pt x="4585" y="1439"/>
                  </a:cubicBezTo>
                  <a:cubicBezTo>
                    <a:pt x="4525" y="1308"/>
                    <a:pt x="4454" y="1177"/>
                    <a:pt x="4370" y="1034"/>
                  </a:cubicBezTo>
                  <a:cubicBezTo>
                    <a:pt x="4025" y="522"/>
                    <a:pt x="3489" y="177"/>
                    <a:pt x="2882" y="46"/>
                  </a:cubicBezTo>
                  <a:cubicBezTo>
                    <a:pt x="2725" y="16"/>
                    <a:pt x="2569" y="1"/>
                    <a:pt x="24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1799129" y="2040738"/>
              <a:ext cx="28322" cy="53571"/>
            </a:xfrm>
            <a:custGeom>
              <a:avLst/>
              <a:gdLst/>
              <a:ahLst/>
              <a:cxnLst/>
              <a:rect l="l" t="t" r="r" b="b"/>
              <a:pathLst>
                <a:path w="894" h="1691" extrusionOk="0">
                  <a:moveTo>
                    <a:pt x="179" y="0"/>
                  </a:moveTo>
                  <a:cubicBezTo>
                    <a:pt x="84" y="0"/>
                    <a:pt x="12" y="72"/>
                    <a:pt x="12" y="155"/>
                  </a:cubicBezTo>
                  <a:cubicBezTo>
                    <a:pt x="12" y="250"/>
                    <a:pt x="84" y="322"/>
                    <a:pt x="179" y="322"/>
                  </a:cubicBezTo>
                  <a:lnTo>
                    <a:pt x="262" y="322"/>
                  </a:lnTo>
                  <a:lnTo>
                    <a:pt x="262" y="1369"/>
                  </a:lnTo>
                  <a:lnTo>
                    <a:pt x="167" y="1369"/>
                  </a:lnTo>
                  <a:cubicBezTo>
                    <a:pt x="72" y="1369"/>
                    <a:pt x="0" y="1441"/>
                    <a:pt x="0" y="1524"/>
                  </a:cubicBezTo>
                  <a:cubicBezTo>
                    <a:pt x="0" y="1619"/>
                    <a:pt x="72" y="1691"/>
                    <a:pt x="167" y="1691"/>
                  </a:cubicBezTo>
                  <a:lnTo>
                    <a:pt x="727" y="1691"/>
                  </a:lnTo>
                  <a:cubicBezTo>
                    <a:pt x="822" y="1691"/>
                    <a:pt x="893" y="1619"/>
                    <a:pt x="893" y="1524"/>
                  </a:cubicBezTo>
                  <a:cubicBezTo>
                    <a:pt x="893" y="1441"/>
                    <a:pt x="834" y="1381"/>
                    <a:pt x="727" y="1381"/>
                  </a:cubicBezTo>
                  <a:lnTo>
                    <a:pt x="608" y="1381"/>
                  </a:lnTo>
                  <a:lnTo>
                    <a:pt x="608" y="155"/>
                  </a:lnTo>
                  <a:cubicBezTo>
                    <a:pt x="608" y="72"/>
                    <a:pt x="536"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1802899" y="2024137"/>
              <a:ext cx="16252" cy="15872"/>
            </a:xfrm>
            <a:custGeom>
              <a:avLst/>
              <a:gdLst/>
              <a:ahLst/>
              <a:cxnLst/>
              <a:rect l="l" t="t" r="r" b="b"/>
              <a:pathLst>
                <a:path w="513" h="501" extrusionOk="0">
                  <a:moveTo>
                    <a:pt x="251" y="0"/>
                  </a:moveTo>
                  <a:cubicBezTo>
                    <a:pt x="120" y="0"/>
                    <a:pt x="1" y="107"/>
                    <a:pt x="1" y="250"/>
                  </a:cubicBezTo>
                  <a:cubicBezTo>
                    <a:pt x="1" y="381"/>
                    <a:pt x="108" y="500"/>
                    <a:pt x="251" y="500"/>
                  </a:cubicBezTo>
                  <a:cubicBezTo>
                    <a:pt x="393" y="500"/>
                    <a:pt x="512" y="405"/>
                    <a:pt x="512" y="250"/>
                  </a:cubicBezTo>
                  <a:cubicBezTo>
                    <a:pt x="512" y="119"/>
                    <a:pt x="39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3"/>
          <p:cNvGrpSpPr/>
          <p:nvPr/>
        </p:nvGrpSpPr>
        <p:grpSpPr>
          <a:xfrm>
            <a:off x="848983" y="1989511"/>
            <a:ext cx="369294" cy="304350"/>
            <a:chOff x="848983" y="1989511"/>
            <a:chExt cx="369294" cy="304350"/>
          </a:xfrm>
        </p:grpSpPr>
        <p:sp>
          <p:nvSpPr>
            <p:cNvPr id="6196" name="Google Shape;6196;p63"/>
            <p:cNvSpPr/>
            <p:nvPr/>
          </p:nvSpPr>
          <p:spPr>
            <a:xfrm>
              <a:off x="890483" y="1989511"/>
              <a:ext cx="286704" cy="304350"/>
            </a:xfrm>
            <a:custGeom>
              <a:avLst/>
              <a:gdLst/>
              <a:ahLst/>
              <a:cxnLst/>
              <a:rect l="l" t="t" r="r" b="b"/>
              <a:pathLst>
                <a:path w="9050" h="9607" extrusionOk="0">
                  <a:moveTo>
                    <a:pt x="3798" y="3677"/>
                  </a:moveTo>
                  <a:cubicBezTo>
                    <a:pt x="3831" y="3677"/>
                    <a:pt x="3864" y="3689"/>
                    <a:pt x="3882" y="3713"/>
                  </a:cubicBezTo>
                  <a:cubicBezTo>
                    <a:pt x="3917" y="3736"/>
                    <a:pt x="3929" y="3772"/>
                    <a:pt x="3929" y="3796"/>
                  </a:cubicBezTo>
                  <a:cubicBezTo>
                    <a:pt x="3929" y="3832"/>
                    <a:pt x="3917" y="3879"/>
                    <a:pt x="3882" y="3891"/>
                  </a:cubicBezTo>
                  <a:cubicBezTo>
                    <a:pt x="3864" y="3915"/>
                    <a:pt x="3831" y="3927"/>
                    <a:pt x="3798" y="3927"/>
                  </a:cubicBezTo>
                  <a:cubicBezTo>
                    <a:pt x="3766" y="3927"/>
                    <a:pt x="3733" y="3915"/>
                    <a:pt x="3715" y="3891"/>
                  </a:cubicBezTo>
                  <a:cubicBezTo>
                    <a:pt x="3656" y="3844"/>
                    <a:pt x="3656" y="3760"/>
                    <a:pt x="3715" y="3713"/>
                  </a:cubicBezTo>
                  <a:cubicBezTo>
                    <a:pt x="3733" y="3689"/>
                    <a:pt x="3766" y="3677"/>
                    <a:pt x="3798" y="3677"/>
                  </a:cubicBezTo>
                  <a:close/>
                  <a:moveTo>
                    <a:pt x="5239" y="3665"/>
                  </a:moveTo>
                  <a:cubicBezTo>
                    <a:pt x="5275" y="3665"/>
                    <a:pt x="5299" y="3677"/>
                    <a:pt x="5334" y="3713"/>
                  </a:cubicBezTo>
                  <a:cubicBezTo>
                    <a:pt x="5382" y="3760"/>
                    <a:pt x="5382" y="3844"/>
                    <a:pt x="5334" y="3891"/>
                  </a:cubicBezTo>
                  <a:cubicBezTo>
                    <a:pt x="5310" y="3915"/>
                    <a:pt x="5278" y="3927"/>
                    <a:pt x="5245" y="3927"/>
                  </a:cubicBezTo>
                  <a:cubicBezTo>
                    <a:pt x="5212" y="3927"/>
                    <a:pt x="5180" y="3915"/>
                    <a:pt x="5156" y="3891"/>
                  </a:cubicBezTo>
                  <a:cubicBezTo>
                    <a:pt x="5120" y="3855"/>
                    <a:pt x="5108" y="3832"/>
                    <a:pt x="5108" y="3796"/>
                  </a:cubicBezTo>
                  <a:cubicBezTo>
                    <a:pt x="5108" y="3772"/>
                    <a:pt x="5120" y="3725"/>
                    <a:pt x="5156" y="3713"/>
                  </a:cubicBezTo>
                  <a:cubicBezTo>
                    <a:pt x="5180" y="3677"/>
                    <a:pt x="5215" y="3665"/>
                    <a:pt x="5239" y="3665"/>
                  </a:cubicBezTo>
                  <a:close/>
                  <a:moveTo>
                    <a:pt x="8323" y="4665"/>
                  </a:moveTo>
                  <a:lnTo>
                    <a:pt x="8323" y="4844"/>
                  </a:lnTo>
                  <a:lnTo>
                    <a:pt x="8358" y="4844"/>
                  </a:lnTo>
                  <a:cubicBezTo>
                    <a:pt x="8335" y="5034"/>
                    <a:pt x="8013" y="5332"/>
                    <a:pt x="7108" y="5570"/>
                  </a:cubicBezTo>
                  <a:cubicBezTo>
                    <a:pt x="6394" y="5749"/>
                    <a:pt x="5465" y="5856"/>
                    <a:pt x="4513" y="5856"/>
                  </a:cubicBezTo>
                  <a:cubicBezTo>
                    <a:pt x="3560" y="5856"/>
                    <a:pt x="2643" y="5749"/>
                    <a:pt x="1929" y="5570"/>
                  </a:cubicBezTo>
                  <a:cubicBezTo>
                    <a:pt x="1000" y="5332"/>
                    <a:pt x="679" y="5034"/>
                    <a:pt x="679" y="4844"/>
                  </a:cubicBezTo>
                  <a:lnTo>
                    <a:pt x="679" y="4665"/>
                  </a:lnTo>
                  <a:cubicBezTo>
                    <a:pt x="893" y="4832"/>
                    <a:pt x="1203" y="4975"/>
                    <a:pt x="1631" y="5094"/>
                  </a:cubicBezTo>
                  <a:cubicBezTo>
                    <a:pt x="2393" y="5320"/>
                    <a:pt x="3417" y="5451"/>
                    <a:pt x="4501" y="5451"/>
                  </a:cubicBezTo>
                  <a:cubicBezTo>
                    <a:pt x="5584" y="5451"/>
                    <a:pt x="6608" y="5332"/>
                    <a:pt x="7370" y="5094"/>
                  </a:cubicBezTo>
                  <a:cubicBezTo>
                    <a:pt x="7787" y="4975"/>
                    <a:pt x="8097" y="4832"/>
                    <a:pt x="8323" y="4665"/>
                  </a:cubicBezTo>
                  <a:close/>
                  <a:moveTo>
                    <a:pt x="8358" y="5403"/>
                  </a:moveTo>
                  <a:lnTo>
                    <a:pt x="8358" y="8249"/>
                  </a:lnTo>
                  <a:cubicBezTo>
                    <a:pt x="8358" y="8439"/>
                    <a:pt x="8025" y="8713"/>
                    <a:pt x="7311" y="8916"/>
                  </a:cubicBezTo>
                  <a:lnTo>
                    <a:pt x="7311" y="5868"/>
                  </a:lnTo>
                  <a:cubicBezTo>
                    <a:pt x="7680" y="5760"/>
                    <a:pt x="8073" y="5618"/>
                    <a:pt x="8358" y="5403"/>
                  </a:cubicBezTo>
                  <a:close/>
                  <a:moveTo>
                    <a:pt x="715" y="5379"/>
                  </a:moveTo>
                  <a:cubicBezTo>
                    <a:pt x="953" y="5558"/>
                    <a:pt x="1298" y="5701"/>
                    <a:pt x="1751" y="5820"/>
                  </a:cubicBezTo>
                  <a:lnTo>
                    <a:pt x="1751" y="6951"/>
                  </a:lnTo>
                  <a:cubicBezTo>
                    <a:pt x="1751" y="7046"/>
                    <a:pt x="1822" y="7118"/>
                    <a:pt x="1905" y="7118"/>
                  </a:cubicBezTo>
                  <a:cubicBezTo>
                    <a:pt x="2001" y="7118"/>
                    <a:pt x="2072" y="7046"/>
                    <a:pt x="2072" y="6951"/>
                  </a:cubicBezTo>
                  <a:lnTo>
                    <a:pt x="2072" y="5915"/>
                  </a:lnTo>
                  <a:cubicBezTo>
                    <a:pt x="2727" y="6058"/>
                    <a:pt x="3536" y="6153"/>
                    <a:pt x="4370" y="6153"/>
                  </a:cubicBezTo>
                  <a:lnTo>
                    <a:pt x="4346" y="9249"/>
                  </a:lnTo>
                  <a:cubicBezTo>
                    <a:pt x="4203" y="9249"/>
                    <a:pt x="4048" y="9249"/>
                    <a:pt x="3906" y="9225"/>
                  </a:cubicBezTo>
                  <a:cubicBezTo>
                    <a:pt x="3334" y="9201"/>
                    <a:pt x="2822" y="9142"/>
                    <a:pt x="2358" y="9059"/>
                  </a:cubicBezTo>
                  <a:cubicBezTo>
                    <a:pt x="2262" y="9035"/>
                    <a:pt x="2167" y="9011"/>
                    <a:pt x="2072" y="8999"/>
                  </a:cubicBezTo>
                  <a:lnTo>
                    <a:pt x="2072" y="7689"/>
                  </a:lnTo>
                  <a:cubicBezTo>
                    <a:pt x="2072" y="7594"/>
                    <a:pt x="2001" y="7523"/>
                    <a:pt x="1905" y="7511"/>
                  </a:cubicBezTo>
                  <a:cubicBezTo>
                    <a:pt x="1822" y="7511"/>
                    <a:pt x="1751" y="7582"/>
                    <a:pt x="1751" y="7665"/>
                  </a:cubicBezTo>
                  <a:lnTo>
                    <a:pt x="1751" y="8892"/>
                  </a:lnTo>
                  <a:cubicBezTo>
                    <a:pt x="1655" y="8856"/>
                    <a:pt x="1548" y="8832"/>
                    <a:pt x="1477" y="8797"/>
                  </a:cubicBezTo>
                  <a:cubicBezTo>
                    <a:pt x="1000" y="8618"/>
                    <a:pt x="715" y="8416"/>
                    <a:pt x="715" y="8225"/>
                  </a:cubicBezTo>
                  <a:lnTo>
                    <a:pt x="715" y="5379"/>
                  </a:lnTo>
                  <a:close/>
                  <a:moveTo>
                    <a:pt x="8870" y="1"/>
                  </a:moveTo>
                  <a:cubicBezTo>
                    <a:pt x="8826" y="1"/>
                    <a:pt x="8781" y="16"/>
                    <a:pt x="8751" y="45"/>
                  </a:cubicBezTo>
                  <a:lnTo>
                    <a:pt x="5977" y="2832"/>
                  </a:lnTo>
                  <a:cubicBezTo>
                    <a:pt x="5680" y="2808"/>
                    <a:pt x="5358" y="2772"/>
                    <a:pt x="5049" y="2760"/>
                  </a:cubicBezTo>
                  <a:cubicBezTo>
                    <a:pt x="4965" y="2760"/>
                    <a:pt x="4870" y="2832"/>
                    <a:pt x="4870" y="2927"/>
                  </a:cubicBezTo>
                  <a:cubicBezTo>
                    <a:pt x="4870" y="3010"/>
                    <a:pt x="4941" y="3105"/>
                    <a:pt x="5037" y="3105"/>
                  </a:cubicBezTo>
                  <a:cubicBezTo>
                    <a:pt x="5263" y="3117"/>
                    <a:pt x="5465" y="3117"/>
                    <a:pt x="5656" y="3141"/>
                  </a:cubicBezTo>
                  <a:lnTo>
                    <a:pt x="5441" y="3367"/>
                  </a:lnTo>
                  <a:cubicBezTo>
                    <a:pt x="5379" y="3342"/>
                    <a:pt x="5311" y="3329"/>
                    <a:pt x="5245" y="3329"/>
                  </a:cubicBezTo>
                  <a:cubicBezTo>
                    <a:pt x="5122" y="3329"/>
                    <a:pt x="5002" y="3374"/>
                    <a:pt x="4918" y="3474"/>
                  </a:cubicBezTo>
                  <a:cubicBezTo>
                    <a:pt x="4822" y="3558"/>
                    <a:pt x="4787" y="3677"/>
                    <a:pt x="4787" y="3796"/>
                  </a:cubicBezTo>
                  <a:cubicBezTo>
                    <a:pt x="4787" y="3915"/>
                    <a:pt x="4822" y="4034"/>
                    <a:pt x="4918" y="4129"/>
                  </a:cubicBezTo>
                  <a:cubicBezTo>
                    <a:pt x="5001" y="4213"/>
                    <a:pt x="5120" y="4260"/>
                    <a:pt x="5239" y="4260"/>
                  </a:cubicBezTo>
                  <a:cubicBezTo>
                    <a:pt x="5358" y="4260"/>
                    <a:pt x="5477" y="4213"/>
                    <a:pt x="5572" y="4129"/>
                  </a:cubicBezTo>
                  <a:cubicBezTo>
                    <a:pt x="5703" y="3998"/>
                    <a:pt x="5751" y="3784"/>
                    <a:pt x="5668" y="3605"/>
                  </a:cubicBezTo>
                  <a:lnTo>
                    <a:pt x="6096" y="3189"/>
                  </a:lnTo>
                  <a:cubicBezTo>
                    <a:pt x="7561" y="3379"/>
                    <a:pt x="8347" y="3796"/>
                    <a:pt x="8347" y="4094"/>
                  </a:cubicBezTo>
                  <a:cubicBezTo>
                    <a:pt x="8347" y="4510"/>
                    <a:pt x="6894" y="5106"/>
                    <a:pt x="4525" y="5106"/>
                  </a:cubicBezTo>
                  <a:cubicBezTo>
                    <a:pt x="2167" y="5106"/>
                    <a:pt x="703" y="4534"/>
                    <a:pt x="703" y="4094"/>
                  </a:cubicBezTo>
                  <a:cubicBezTo>
                    <a:pt x="703" y="3784"/>
                    <a:pt x="1489" y="3367"/>
                    <a:pt x="2965" y="3189"/>
                  </a:cubicBezTo>
                  <a:lnTo>
                    <a:pt x="3394" y="3617"/>
                  </a:lnTo>
                  <a:cubicBezTo>
                    <a:pt x="3322" y="3796"/>
                    <a:pt x="3358" y="4010"/>
                    <a:pt x="3501" y="4141"/>
                  </a:cubicBezTo>
                  <a:cubicBezTo>
                    <a:pt x="3584" y="4236"/>
                    <a:pt x="3715" y="4272"/>
                    <a:pt x="3822" y="4272"/>
                  </a:cubicBezTo>
                  <a:cubicBezTo>
                    <a:pt x="3953" y="4272"/>
                    <a:pt x="4060" y="4225"/>
                    <a:pt x="4156" y="4141"/>
                  </a:cubicBezTo>
                  <a:cubicBezTo>
                    <a:pt x="4239" y="4046"/>
                    <a:pt x="4287" y="3939"/>
                    <a:pt x="4287" y="3820"/>
                  </a:cubicBezTo>
                  <a:cubicBezTo>
                    <a:pt x="4287" y="3701"/>
                    <a:pt x="4239" y="3570"/>
                    <a:pt x="4156" y="3486"/>
                  </a:cubicBezTo>
                  <a:cubicBezTo>
                    <a:pt x="4066" y="3397"/>
                    <a:pt x="3937" y="3346"/>
                    <a:pt x="3807" y="3346"/>
                  </a:cubicBezTo>
                  <a:cubicBezTo>
                    <a:pt x="3748" y="3346"/>
                    <a:pt x="3688" y="3357"/>
                    <a:pt x="3632" y="3379"/>
                  </a:cubicBezTo>
                  <a:lnTo>
                    <a:pt x="3405" y="3165"/>
                  </a:lnTo>
                  <a:cubicBezTo>
                    <a:pt x="3703" y="3129"/>
                    <a:pt x="4048" y="3117"/>
                    <a:pt x="4394" y="3117"/>
                  </a:cubicBezTo>
                  <a:cubicBezTo>
                    <a:pt x="4477" y="3117"/>
                    <a:pt x="4560" y="3046"/>
                    <a:pt x="4560" y="2939"/>
                  </a:cubicBezTo>
                  <a:cubicBezTo>
                    <a:pt x="4560" y="2843"/>
                    <a:pt x="4477" y="2772"/>
                    <a:pt x="4382" y="2772"/>
                  </a:cubicBezTo>
                  <a:cubicBezTo>
                    <a:pt x="3941" y="2772"/>
                    <a:pt x="3501" y="2808"/>
                    <a:pt x="3084" y="2843"/>
                  </a:cubicBezTo>
                  <a:lnTo>
                    <a:pt x="298" y="69"/>
                  </a:lnTo>
                  <a:cubicBezTo>
                    <a:pt x="268" y="40"/>
                    <a:pt x="224" y="25"/>
                    <a:pt x="179" y="25"/>
                  </a:cubicBezTo>
                  <a:cubicBezTo>
                    <a:pt x="134" y="25"/>
                    <a:pt x="90" y="40"/>
                    <a:pt x="60" y="69"/>
                  </a:cubicBezTo>
                  <a:cubicBezTo>
                    <a:pt x="0" y="129"/>
                    <a:pt x="0" y="248"/>
                    <a:pt x="60" y="307"/>
                  </a:cubicBezTo>
                  <a:lnTo>
                    <a:pt x="2667" y="2903"/>
                  </a:lnTo>
                  <a:cubicBezTo>
                    <a:pt x="1370" y="3105"/>
                    <a:pt x="357" y="3522"/>
                    <a:pt x="357" y="4117"/>
                  </a:cubicBezTo>
                  <a:lnTo>
                    <a:pt x="357" y="4415"/>
                  </a:lnTo>
                  <a:lnTo>
                    <a:pt x="357" y="4856"/>
                  </a:lnTo>
                  <a:lnTo>
                    <a:pt x="357" y="8261"/>
                  </a:lnTo>
                  <a:cubicBezTo>
                    <a:pt x="357" y="8499"/>
                    <a:pt x="524" y="8856"/>
                    <a:pt x="1346" y="9154"/>
                  </a:cubicBezTo>
                  <a:cubicBezTo>
                    <a:pt x="1608" y="9261"/>
                    <a:pt x="1941" y="9332"/>
                    <a:pt x="2298" y="9416"/>
                  </a:cubicBezTo>
                  <a:cubicBezTo>
                    <a:pt x="2786" y="9499"/>
                    <a:pt x="3322" y="9570"/>
                    <a:pt x="3906" y="9594"/>
                  </a:cubicBezTo>
                  <a:cubicBezTo>
                    <a:pt x="4108" y="9606"/>
                    <a:pt x="4334" y="9606"/>
                    <a:pt x="4548" y="9606"/>
                  </a:cubicBezTo>
                  <a:cubicBezTo>
                    <a:pt x="4965" y="9606"/>
                    <a:pt x="5382" y="9594"/>
                    <a:pt x="5775" y="9547"/>
                  </a:cubicBezTo>
                  <a:cubicBezTo>
                    <a:pt x="5870" y="9535"/>
                    <a:pt x="5942" y="9451"/>
                    <a:pt x="5930" y="9368"/>
                  </a:cubicBezTo>
                  <a:cubicBezTo>
                    <a:pt x="5919" y="9280"/>
                    <a:pt x="5846" y="9212"/>
                    <a:pt x="5769" y="9212"/>
                  </a:cubicBezTo>
                  <a:cubicBezTo>
                    <a:pt x="5763" y="9212"/>
                    <a:pt x="5757" y="9212"/>
                    <a:pt x="5751" y="9213"/>
                  </a:cubicBezTo>
                  <a:cubicBezTo>
                    <a:pt x="5406" y="9249"/>
                    <a:pt x="5060" y="9261"/>
                    <a:pt x="4703" y="9273"/>
                  </a:cubicBezTo>
                  <a:lnTo>
                    <a:pt x="4703" y="6213"/>
                  </a:lnTo>
                  <a:cubicBezTo>
                    <a:pt x="5537" y="6201"/>
                    <a:pt x="6334" y="6118"/>
                    <a:pt x="7001" y="5975"/>
                  </a:cubicBezTo>
                  <a:lnTo>
                    <a:pt x="7001" y="9035"/>
                  </a:lnTo>
                  <a:cubicBezTo>
                    <a:pt x="6823" y="9082"/>
                    <a:pt x="6632" y="9118"/>
                    <a:pt x="6406" y="9154"/>
                  </a:cubicBezTo>
                  <a:cubicBezTo>
                    <a:pt x="6311" y="9178"/>
                    <a:pt x="6251" y="9261"/>
                    <a:pt x="6251" y="9356"/>
                  </a:cubicBezTo>
                  <a:cubicBezTo>
                    <a:pt x="6275" y="9440"/>
                    <a:pt x="6346" y="9499"/>
                    <a:pt x="6418" y="9499"/>
                  </a:cubicBezTo>
                  <a:lnTo>
                    <a:pt x="6453" y="9499"/>
                  </a:lnTo>
                  <a:cubicBezTo>
                    <a:pt x="6644" y="9475"/>
                    <a:pt x="6906" y="9428"/>
                    <a:pt x="7180" y="9356"/>
                  </a:cubicBezTo>
                  <a:cubicBezTo>
                    <a:pt x="7192" y="9356"/>
                    <a:pt x="7192" y="9356"/>
                    <a:pt x="7204" y="9332"/>
                  </a:cubicBezTo>
                  <a:cubicBezTo>
                    <a:pt x="7906" y="9154"/>
                    <a:pt x="8692" y="8832"/>
                    <a:pt x="8692" y="8297"/>
                  </a:cubicBezTo>
                  <a:lnTo>
                    <a:pt x="8692" y="4903"/>
                  </a:lnTo>
                  <a:lnTo>
                    <a:pt x="8692" y="4891"/>
                  </a:lnTo>
                  <a:lnTo>
                    <a:pt x="8692" y="4141"/>
                  </a:lnTo>
                  <a:cubicBezTo>
                    <a:pt x="8692" y="3772"/>
                    <a:pt x="8311" y="3439"/>
                    <a:pt x="7585" y="3201"/>
                  </a:cubicBezTo>
                  <a:cubicBezTo>
                    <a:pt x="7239" y="3082"/>
                    <a:pt x="6834" y="2998"/>
                    <a:pt x="6406" y="2939"/>
                  </a:cubicBezTo>
                  <a:lnTo>
                    <a:pt x="9013" y="331"/>
                  </a:lnTo>
                  <a:cubicBezTo>
                    <a:pt x="9049" y="224"/>
                    <a:pt x="9049" y="105"/>
                    <a:pt x="8990" y="45"/>
                  </a:cubicBezTo>
                  <a:cubicBezTo>
                    <a:pt x="8960" y="16"/>
                    <a:pt x="8915" y="1"/>
                    <a:pt x="8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882943" y="2031107"/>
              <a:ext cx="42641" cy="56802"/>
            </a:xfrm>
            <a:custGeom>
              <a:avLst/>
              <a:gdLst/>
              <a:ahLst/>
              <a:cxnLst/>
              <a:rect l="l" t="t" r="r" b="b"/>
              <a:pathLst>
                <a:path w="1346" h="1793" extrusionOk="0">
                  <a:moveTo>
                    <a:pt x="195" y="0"/>
                  </a:moveTo>
                  <a:cubicBezTo>
                    <a:pt x="163" y="0"/>
                    <a:pt x="132" y="9"/>
                    <a:pt x="107" y="30"/>
                  </a:cubicBezTo>
                  <a:cubicBezTo>
                    <a:pt x="36" y="78"/>
                    <a:pt x="0" y="197"/>
                    <a:pt x="60" y="268"/>
                  </a:cubicBezTo>
                  <a:lnTo>
                    <a:pt x="1000" y="1709"/>
                  </a:lnTo>
                  <a:cubicBezTo>
                    <a:pt x="1036" y="1757"/>
                    <a:pt x="1096" y="1792"/>
                    <a:pt x="1155" y="1792"/>
                  </a:cubicBezTo>
                  <a:cubicBezTo>
                    <a:pt x="1179" y="1792"/>
                    <a:pt x="1215" y="1769"/>
                    <a:pt x="1238" y="1757"/>
                  </a:cubicBezTo>
                  <a:cubicBezTo>
                    <a:pt x="1310" y="1697"/>
                    <a:pt x="1346" y="1590"/>
                    <a:pt x="1286" y="1519"/>
                  </a:cubicBezTo>
                  <a:lnTo>
                    <a:pt x="345" y="78"/>
                  </a:lnTo>
                  <a:cubicBezTo>
                    <a:pt x="315" y="32"/>
                    <a:pt x="254"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848983" y="2072354"/>
              <a:ext cx="59622" cy="30635"/>
            </a:xfrm>
            <a:custGeom>
              <a:avLst/>
              <a:gdLst/>
              <a:ahLst/>
              <a:cxnLst/>
              <a:rect l="l" t="t" r="r" b="b"/>
              <a:pathLst>
                <a:path w="1882" h="967" extrusionOk="0">
                  <a:moveTo>
                    <a:pt x="187" y="0"/>
                  </a:moveTo>
                  <a:cubicBezTo>
                    <a:pt x="117" y="0"/>
                    <a:pt x="54" y="36"/>
                    <a:pt x="36" y="97"/>
                  </a:cubicBezTo>
                  <a:cubicBezTo>
                    <a:pt x="1" y="193"/>
                    <a:pt x="36" y="288"/>
                    <a:pt x="120" y="324"/>
                  </a:cubicBezTo>
                  <a:lnTo>
                    <a:pt x="1608" y="943"/>
                  </a:lnTo>
                  <a:cubicBezTo>
                    <a:pt x="1620" y="967"/>
                    <a:pt x="1656" y="967"/>
                    <a:pt x="1667" y="967"/>
                  </a:cubicBezTo>
                  <a:cubicBezTo>
                    <a:pt x="1727" y="967"/>
                    <a:pt x="1810" y="919"/>
                    <a:pt x="1834" y="859"/>
                  </a:cubicBezTo>
                  <a:cubicBezTo>
                    <a:pt x="1882" y="764"/>
                    <a:pt x="1834" y="669"/>
                    <a:pt x="1751" y="633"/>
                  </a:cubicBezTo>
                  <a:lnTo>
                    <a:pt x="263" y="14"/>
                  </a:lnTo>
                  <a:cubicBezTo>
                    <a:pt x="238" y="5"/>
                    <a:pt x="212"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3"/>
            <p:cNvSpPr/>
            <p:nvPr/>
          </p:nvSpPr>
          <p:spPr>
            <a:xfrm>
              <a:off x="1142054" y="2031265"/>
              <a:ext cx="41913" cy="56644"/>
            </a:xfrm>
            <a:custGeom>
              <a:avLst/>
              <a:gdLst/>
              <a:ahLst/>
              <a:cxnLst/>
              <a:rect l="l" t="t" r="r" b="b"/>
              <a:pathLst>
                <a:path w="1323" h="1788" extrusionOk="0">
                  <a:moveTo>
                    <a:pt x="1130" y="0"/>
                  </a:moveTo>
                  <a:cubicBezTo>
                    <a:pt x="1074" y="0"/>
                    <a:pt x="1016" y="27"/>
                    <a:pt x="977" y="73"/>
                  </a:cubicBezTo>
                  <a:lnTo>
                    <a:pt x="36" y="1514"/>
                  </a:lnTo>
                  <a:cubicBezTo>
                    <a:pt x="1" y="1585"/>
                    <a:pt x="13" y="1692"/>
                    <a:pt x="84" y="1752"/>
                  </a:cubicBezTo>
                  <a:cubicBezTo>
                    <a:pt x="120" y="1764"/>
                    <a:pt x="144" y="1787"/>
                    <a:pt x="179" y="1787"/>
                  </a:cubicBezTo>
                  <a:cubicBezTo>
                    <a:pt x="239" y="1787"/>
                    <a:pt x="275" y="1752"/>
                    <a:pt x="322" y="1704"/>
                  </a:cubicBezTo>
                  <a:lnTo>
                    <a:pt x="1263" y="263"/>
                  </a:lnTo>
                  <a:cubicBezTo>
                    <a:pt x="1322" y="180"/>
                    <a:pt x="1287" y="73"/>
                    <a:pt x="1215" y="25"/>
                  </a:cubicBezTo>
                  <a:cubicBezTo>
                    <a:pt x="1190" y="8"/>
                    <a:pt x="1160" y="0"/>
                    <a:pt x="11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3"/>
            <p:cNvSpPr/>
            <p:nvPr/>
          </p:nvSpPr>
          <p:spPr>
            <a:xfrm>
              <a:off x="1158274" y="2072196"/>
              <a:ext cx="60002" cy="30413"/>
            </a:xfrm>
            <a:custGeom>
              <a:avLst/>
              <a:gdLst/>
              <a:ahLst/>
              <a:cxnLst/>
              <a:rect l="l" t="t" r="r" b="b"/>
              <a:pathLst>
                <a:path w="1894" h="960" extrusionOk="0">
                  <a:moveTo>
                    <a:pt x="1703" y="0"/>
                  </a:moveTo>
                  <a:cubicBezTo>
                    <a:pt x="1679" y="0"/>
                    <a:pt x="1655" y="6"/>
                    <a:pt x="1632" y="19"/>
                  </a:cubicBezTo>
                  <a:lnTo>
                    <a:pt x="144" y="638"/>
                  </a:lnTo>
                  <a:cubicBezTo>
                    <a:pt x="48" y="662"/>
                    <a:pt x="1" y="769"/>
                    <a:pt x="48" y="864"/>
                  </a:cubicBezTo>
                  <a:cubicBezTo>
                    <a:pt x="84" y="924"/>
                    <a:pt x="144" y="960"/>
                    <a:pt x="215" y="960"/>
                  </a:cubicBezTo>
                  <a:cubicBezTo>
                    <a:pt x="227" y="960"/>
                    <a:pt x="263" y="960"/>
                    <a:pt x="275" y="948"/>
                  </a:cubicBezTo>
                  <a:lnTo>
                    <a:pt x="1763" y="329"/>
                  </a:lnTo>
                  <a:cubicBezTo>
                    <a:pt x="1846" y="293"/>
                    <a:pt x="1894" y="198"/>
                    <a:pt x="1846" y="102"/>
                  </a:cubicBezTo>
                  <a:cubicBezTo>
                    <a:pt x="1829" y="42"/>
                    <a:pt x="176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63"/>
          <p:cNvGrpSpPr/>
          <p:nvPr/>
        </p:nvGrpSpPr>
        <p:grpSpPr>
          <a:xfrm>
            <a:off x="3074027" y="1983777"/>
            <a:ext cx="380604" cy="313854"/>
            <a:chOff x="3074027" y="1983777"/>
            <a:chExt cx="380604" cy="313854"/>
          </a:xfrm>
        </p:grpSpPr>
        <p:sp>
          <p:nvSpPr>
            <p:cNvPr id="6202" name="Google Shape;6202;p63"/>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3"/>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3"/>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3"/>
          <p:cNvGrpSpPr/>
          <p:nvPr/>
        </p:nvGrpSpPr>
        <p:grpSpPr>
          <a:xfrm>
            <a:off x="3522521" y="1975857"/>
            <a:ext cx="367013" cy="331278"/>
            <a:chOff x="3522521" y="1975857"/>
            <a:chExt cx="367013" cy="331278"/>
          </a:xfrm>
        </p:grpSpPr>
        <p:sp>
          <p:nvSpPr>
            <p:cNvPr id="6208" name="Google Shape;6208;p63"/>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3"/>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3"/>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63"/>
          <p:cNvGrpSpPr/>
          <p:nvPr/>
        </p:nvGrpSpPr>
        <p:grpSpPr>
          <a:xfrm>
            <a:off x="2630824" y="1976966"/>
            <a:ext cx="368185" cy="330454"/>
            <a:chOff x="2630824" y="1976966"/>
            <a:chExt cx="368185" cy="330454"/>
          </a:xfrm>
        </p:grpSpPr>
        <p:sp>
          <p:nvSpPr>
            <p:cNvPr id="6216" name="Google Shape;6216;p63"/>
            <p:cNvSpPr/>
            <p:nvPr/>
          </p:nvSpPr>
          <p:spPr>
            <a:xfrm>
              <a:off x="2630824" y="2059967"/>
              <a:ext cx="229743" cy="247072"/>
            </a:xfrm>
            <a:custGeom>
              <a:avLst/>
              <a:gdLst/>
              <a:ahLst/>
              <a:cxnLst/>
              <a:rect l="l" t="t" r="r" b="b"/>
              <a:pathLst>
                <a:path w="7252" h="7799" extrusionOk="0">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3"/>
            <p:cNvSpPr/>
            <p:nvPr/>
          </p:nvSpPr>
          <p:spPr>
            <a:xfrm>
              <a:off x="2792646" y="1976966"/>
              <a:ext cx="206364" cy="330454"/>
            </a:xfrm>
            <a:custGeom>
              <a:avLst/>
              <a:gdLst/>
              <a:ahLst/>
              <a:cxnLst/>
              <a:rect l="l" t="t" r="r" b="b"/>
              <a:pathLst>
                <a:path w="6514" h="10431" extrusionOk="0">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2876376" y="2005256"/>
              <a:ext cx="78123" cy="91333"/>
            </a:xfrm>
            <a:custGeom>
              <a:avLst/>
              <a:gdLst/>
              <a:ahLst/>
              <a:cxnLst/>
              <a:rect l="l" t="t" r="r" b="b"/>
              <a:pathLst>
                <a:path w="2466" h="2883" extrusionOk="0">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2715695" y="2177659"/>
              <a:ext cx="43782" cy="43402"/>
            </a:xfrm>
            <a:custGeom>
              <a:avLst/>
              <a:gdLst/>
              <a:ahLst/>
              <a:cxnLst/>
              <a:rect l="l" t="t" r="r" b="b"/>
              <a:pathLst>
                <a:path w="1382" h="1370" extrusionOk="0">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2770026" y="2177659"/>
              <a:ext cx="88292" cy="10581"/>
            </a:xfrm>
            <a:custGeom>
              <a:avLst/>
              <a:gdLst/>
              <a:ahLst/>
              <a:cxnLst/>
              <a:rect l="l" t="t" r="r" b="b"/>
              <a:pathLst>
                <a:path w="2787" h="334" extrusionOk="0">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3"/>
            <p:cNvSpPr/>
            <p:nvPr/>
          </p:nvSpPr>
          <p:spPr>
            <a:xfrm>
              <a:off x="2770026" y="2194227"/>
              <a:ext cx="88292" cy="10613"/>
            </a:xfrm>
            <a:custGeom>
              <a:avLst/>
              <a:gdLst/>
              <a:ahLst/>
              <a:cxnLst/>
              <a:rect l="l" t="t" r="r" b="b"/>
              <a:pathLst>
                <a:path w="2787" h="335" extrusionOk="0">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3"/>
            <p:cNvSpPr/>
            <p:nvPr/>
          </p:nvSpPr>
          <p:spPr>
            <a:xfrm>
              <a:off x="2770026" y="2210828"/>
              <a:ext cx="88292" cy="10233"/>
            </a:xfrm>
            <a:custGeom>
              <a:avLst/>
              <a:gdLst/>
              <a:ahLst/>
              <a:cxnLst/>
              <a:rect l="l" t="t" r="r" b="b"/>
              <a:pathLst>
                <a:path w="2787" h="323" extrusionOk="0">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3"/>
            <p:cNvSpPr/>
            <p:nvPr/>
          </p:nvSpPr>
          <p:spPr>
            <a:xfrm>
              <a:off x="2908436" y="2058447"/>
              <a:ext cx="16252" cy="18913"/>
            </a:xfrm>
            <a:custGeom>
              <a:avLst/>
              <a:gdLst/>
              <a:ahLst/>
              <a:cxnLst/>
              <a:rect l="l" t="t" r="r" b="b"/>
              <a:pathLst>
                <a:path w="513" h="597" extrusionOk="0">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3"/>
          <p:cNvGrpSpPr/>
          <p:nvPr/>
        </p:nvGrpSpPr>
        <p:grpSpPr>
          <a:xfrm>
            <a:off x="1293706" y="1966416"/>
            <a:ext cx="369294" cy="350444"/>
            <a:chOff x="1293706" y="1966416"/>
            <a:chExt cx="369294" cy="350444"/>
          </a:xfrm>
        </p:grpSpPr>
        <p:sp>
          <p:nvSpPr>
            <p:cNvPr id="6225" name="Google Shape;6225;p63"/>
            <p:cNvSpPr/>
            <p:nvPr/>
          </p:nvSpPr>
          <p:spPr>
            <a:xfrm>
              <a:off x="1509067" y="1966416"/>
              <a:ext cx="153933" cy="162994"/>
            </a:xfrm>
            <a:custGeom>
              <a:avLst/>
              <a:gdLst/>
              <a:ahLst/>
              <a:cxnLst/>
              <a:rect l="l" t="t" r="r" b="b"/>
              <a:pathLst>
                <a:path w="4859" h="5145" extrusionOk="0">
                  <a:moveTo>
                    <a:pt x="2514" y="0"/>
                  </a:moveTo>
                  <a:cubicBezTo>
                    <a:pt x="1759" y="0"/>
                    <a:pt x="1016" y="363"/>
                    <a:pt x="560" y="1036"/>
                  </a:cubicBezTo>
                  <a:cubicBezTo>
                    <a:pt x="1" y="1870"/>
                    <a:pt x="36" y="2953"/>
                    <a:pt x="632" y="3739"/>
                  </a:cubicBezTo>
                  <a:lnTo>
                    <a:pt x="572" y="4965"/>
                  </a:lnTo>
                  <a:cubicBezTo>
                    <a:pt x="572" y="5025"/>
                    <a:pt x="596" y="5085"/>
                    <a:pt x="643" y="5108"/>
                  </a:cubicBezTo>
                  <a:cubicBezTo>
                    <a:pt x="679" y="5120"/>
                    <a:pt x="703" y="5144"/>
                    <a:pt x="739" y="5144"/>
                  </a:cubicBezTo>
                  <a:cubicBezTo>
                    <a:pt x="763" y="5144"/>
                    <a:pt x="774" y="5144"/>
                    <a:pt x="810" y="5120"/>
                  </a:cubicBezTo>
                  <a:lnTo>
                    <a:pt x="1929" y="4608"/>
                  </a:lnTo>
                  <a:cubicBezTo>
                    <a:pt x="2120" y="4644"/>
                    <a:pt x="2310" y="4680"/>
                    <a:pt x="2501" y="4680"/>
                  </a:cubicBezTo>
                  <a:cubicBezTo>
                    <a:pt x="3275" y="4680"/>
                    <a:pt x="4013" y="4311"/>
                    <a:pt x="4453" y="3632"/>
                  </a:cubicBezTo>
                  <a:cubicBezTo>
                    <a:pt x="4692" y="3275"/>
                    <a:pt x="4823" y="2858"/>
                    <a:pt x="4846" y="2441"/>
                  </a:cubicBezTo>
                  <a:cubicBezTo>
                    <a:pt x="4858" y="2370"/>
                    <a:pt x="4787" y="2287"/>
                    <a:pt x="4692" y="2287"/>
                  </a:cubicBezTo>
                  <a:cubicBezTo>
                    <a:pt x="4608" y="2287"/>
                    <a:pt x="4513" y="2358"/>
                    <a:pt x="4513" y="2441"/>
                  </a:cubicBezTo>
                  <a:cubicBezTo>
                    <a:pt x="4501" y="2799"/>
                    <a:pt x="4382" y="3156"/>
                    <a:pt x="4168" y="3453"/>
                  </a:cubicBezTo>
                  <a:cubicBezTo>
                    <a:pt x="3786" y="4030"/>
                    <a:pt x="3158" y="4352"/>
                    <a:pt x="2504" y="4352"/>
                  </a:cubicBezTo>
                  <a:cubicBezTo>
                    <a:pt x="2321" y="4352"/>
                    <a:pt x="2136" y="4327"/>
                    <a:pt x="1953" y="4275"/>
                  </a:cubicBezTo>
                  <a:cubicBezTo>
                    <a:pt x="1933" y="4270"/>
                    <a:pt x="1918" y="4267"/>
                    <a:pt x="1903" y="4267"/>
                  </a:cubicBezTo>
                  <a:cubicBezTo>
                    <a:pt x="1882" y="4267"/>
                    <a:pt x="1862" y="4273"/>
                    <a:pt x="1834" y="4287"/>
                  </a:cubicBezTo>
                  <a:lnTo>
                    <a:pt x="929" y="4727"/>
                  </a:lnTo>
                  <a:lnTo>
                    <a:pt x="977" y="3715"/>
                  </a:lnTo>
                  <a:cubicBezTo>
                    <a:pt x="977" y="3668"/>
                    <a:pt x="953" y="3632"/>
                    <a:pt x="941" y="3596"/>
                  </a:cubicBezTo>
                  <a:cubicBezTo>
                    <a:pt x="393" y="2906"/>
                    <a:pt x="358" y="1953"/>
                    <a:pt x="858" y="1227"/>
                  </a:cubicBezTo>
                  <a:cubicBezTo>
                    <a:pt x="1237" y="646"/>
                    <a:pt x="1868" y="336"/>
                    <a:pt x="2512" y="336"/>
                  </a:cubicBezTo>
                  <a:cubicBezTo>
                    <a:pt x="2898" y="336"/>
                    <a:pt x="3288" y="447"/>
                    <a:pt x="3632" y="679"/>
                  </a:cubicBezTo>
                  <a:cubicBezTo>
                    <a:pt x="4037" y="941"/>
                    <a:pt x="4334" y="1358"/>
                    <a:pt x="4453" y="1822"/>
                  </a:cubicBezTo>
                  <a:cubicBezTo>
                    <a:pt x="4484" y="1893"/>
                    <a:pt x="4548" y="1947"/>
                    <a:pt x="4618" y="1947"/>
                  </a:cubicBezTo>
                  <a:cubicBezTo>
                    <a:pt x="4631" y="1947"/>
                    <a:pt x="4643" y="1945"/>
                    <a:pt x="4656" y="1941"/>
                  </a:cubicBezTo>
                  <a:cubicBezTo>
                    <a:pt x="4751" y="1906"/>
                    <a:pt x="4811" y="1822"/>
                    <a:pt x="4787" y="1727"/>
                  </a:cubicBezTo>
                  <a:cubicBezTo>
                    <a:pt x="4632" y="1179"/>
                    <a:pt x="4287" y="703"/>
                    <a:pt x="3811" y="393"/>
                  </a:cubicBezTo>
                  <a:cubicBezTo>
                    <a:pt x="3412" y="128"/>
                    <a:pt x="2961" y="0"/>
                    <a:pt x="2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1574328" y="2021096"/>
              <a:ext cx="28702" cy="54363"/>
            </a:xfrm>
            <a:custGeom>
              <a:avLst/>
              <a:gdLst/>
              <a:ahLst/>
              <a:cxnLst/>
              <a:rect l="l" t="t" r="r" b="b"/>
              <a:pathLst>
                <a:path w="906" h="1716" extrusionOk="0">
                  <a:moveTo>
                    <a:pt x="179" y="1"/>
                  </a:moveTo>
                  <a:cubicBezTo>
                    <a:pt x="84" y="1"/>
                    <a:pt x="12" y="84"/>
                    <a:pt x="12" y="168"/>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22" y="1715"/>
                    <a:pt x="893" y="1644"/>
                    <a:pt x="893" y="1549"/>
                  </a:cubicBezTo>
                  <a:cubicBezTo>
                    <a:pt x="905" y="1465"/>
                    <a:pt x="834" y="1394"/>
                    <a:pt x="727" y="1394"/>
                  </a:cubicBezTo>
                  <a:lnTo>
                    <a:pt x="608" y="1394"/>
                  </a:lnTo>
                  <a:lnTo>
                    <a:pt x="608" y="168"/>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1578098" y="2004147"/>
              <a:ext cx="15872" cy="16252"/>
            </a:xfrm>
            <a:custGeom>
              <a:avLst/>
              <a:gdLst/>
              <a:ahLst/>
              <a:cxnLst/>
              <a:rect l="l" t="t" r="r" b="b"/>
              <a:pathLst>
                <a:path w="501" h="513" extrusionOk="0">
                  <a:moveTo>
                    <a:pt x="250" y="0"/>
                  </a:moveTo>
                  <a:cubicBezTo>
                    <a:pt x="119" y="0"/>
                    <a:pt x="0" y="119"/>
                    <a:pt x="0" y="262"/>
                  </a:cubicBezTo>
                  <a:cubicBezTo>
                    <a:pt x="0" y="393"/>
                    <a:pt x="119" y="512"/>
                    <a:pt x="250" y="512"/>
                  </a:cubicBezTo>
                  <a:cubicBezTo>
                    <a:pt x="381" y="512"/>
                    <a:pt x="500" y="393"/>
                    <a:pt x="500" y="262"/>
                  </a:cubicBezTo>
                  <a:cubicBezTo>
                    <a:pt x="489" y="107"/>
                    <a:pt x="381"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1293706" y="1999997"/>
              <a:ext cx="274982" cy="316863"/>
            </a:xfrm>
            <a:custGeom>
              <a:avLst/>
              <a:gdLst/>
              <a:ahLst/>
              <a:cxnLst/>
              <a:rect l="l" t="t" r="r" b="b"/>
              <a:pathLst>
                <a:path w="8680" h="10002" extrusionOk="0">
                  <a:moveTo>
                    <a:pt x="2096" y="2655"/>
                  </a:moveTo>
                  <a:lnTo>
                    <a:pt x="2096" y="3727"/>
                  </a:lnTo>
                  <a:cubicBezTo>
                    <a:pt x="1905" y="3644"/>
                    <a:pt x="1762" y="3465"/>
                    <a:pt x="1762" y="3251"/>
                  </a:cubicBezTo>
                  <a:lnTo>
                    <a:pt x="1762" y="3132"/>
                  </a:lnTo>
                  <a:cubicBezTo>
                    <a:pt x="1762" y="2905"/>
                    <a:pt x="1893" y="2727"/>
                    <a:pt x="2096" y="2655"/>
                  </a:cubicBezTo>
                  <a:close/>
                  <a:moveTo>
                    <a:pt x="6620" y="2655"/>
                  </a:moveTo>
                  <a:cubicBezTo>
                    <a:pt x="6822" y="2727"/>
                    <a:pt x="6965" y="2905"/>
                    <a:pt x="6965" y="3132"/>
                  </a:cubicBezTo>
                  <a:lnTo>
                    <a:pt x="6965" y="3251"/>
                  </a:lnTo>
                  <a:cubicBezTo>
                    <a:pt x="6965" y="3465"/>
                    <a:pt x="6834" y="3644"/>
                    <a:pt x="6620" y="3727"/>
                  </a:cubicBezTo>
                  <a:lnTo>
                    <a:pt x="6620" y="2655"/>
                  </a:lnTo>
                  <a:close/>
                  <a:moveTo>
                    <a:pt x="6703" y="4060"/>
                  </a:moveTo>
                  <a:lnTo>
                    <a:pt x="6858" y="5394"/>
                  </a:lnTo>
                  <a:lnTo>
                    <a:pt x="6346" y="5394"/>
                  </a:lnTo>
                  <a:cubicBezTo>
                    <a:pt x="6525" y="5108"/>
                    <a:pt x="6620" y="4763"/>
                    <a:pt x="6620" y="4406"/>
                  </a:cubicBezTo>
                  <a:lnTo>
                    <a:pt x="6620" y="4084"/>
                  </a:lnTo>
                  <a:cubicBezTo>
                    <a:pt x="6656" y="4084"/>
                    <a:pt x="6668" y="4060"/>
                    <a:pt x="6703" y="4060"/>
                  </a:cubicBezTo>
                  <a:close/>
                  <a:moveTo>
                    <a:pt x="3739" y="1405"/>
                  </a:moveTo>
                  <a:cubicBezTo>
                    <a:pt x="3810" y="1643"/>
                    <a:pt x="3941" y="1953"/>
                    <a:pt x="4132" y="2251"/>
                  </a:cubicBezTo>
                  <a:cubicBezTo>
                    <a:pt x="4572" y="2870"/>
                    <a:pt x="5179" y="3227"/>
                    <a:pt x="5917" y="3274"/>
                  </a:cubicBezTo>
                  <a:lnTo>
                    <a:pt x="5917" y="3572"/>
                  </a:lnTo>
                  <a:cubicBezTo>
                    <a:pt x="5906" y="4215"/>
                    <a:pt x="5572" y="4822"/>
                    <a:pt x="5001" y="5168"/>
                  </a:cubicBezTo>
                  <a:lnTo>
                    <a:pt x="4751" y="5310"/>
                  </a:lnTo>
                  <a:cubicBezTo>
                    <a:pt x="4632" y="5382"/>
                    <a:pt x="4498" y="5418"/>
                    <a:pt x="4364" y="5418"/>
                  </a:cubicBezTo>
                  <a:cubicBezTo>
                    <a:pt x="4230" y="5418"/>
                    <a:pt x="4096" y="5382"/>
                    <a:pt x="3977" y="5310"/>
                  </a:cubicBezTo>
                  <a:lnTo>
                    <a:pt x="3727" y="5168"/>
                  </a:lnTo>
                  <a:cubicBezTo>
                    <a:pt x="3155" y="4834"/>
                    <a:pt x="2810" y="4227"/>
                    <a:pt x="2810" y="3572"/>
                  </a:cubicBezTo>
                  <a:lnTo>
                    <a:pt x="2810" y="2322"/>
                  </a:lnTo>
                  <a:cubicBezTo>
                    <a:pt x="3024" y="2239"/>
                    <a:pt x="3429" y="1977"/>
                    <a:pt x="3739" y="1405"/>
                  </a:cubicBezTo>
                  <a:close/>
                  <a:moveTo>
                    <a:pt x="5477" y="5715"/>
                  </a:moveTo>
                  <a:cubicBezTo>
                    <a:pt x="5429" y="5727"/>
                    <a:pt x="5394" y="5763"/>
                    <a:pt x="5346" y="5775"/>
                  </a:cubicBezTo>
                  <a:lnTo>
                    <a:pt x="5346" y="5715"/>
                  </a:lnTo>
                  <a:close/>
                  <a:moveTo>
                    <a:pt x="5001" y="5549"/>
                  </a:moveTo>
                  <a:lnTo>
                    <a:pt x="5001" y="5870"/>
                  </a:lnTo>
                  <a:cubicBezTo>
                    <a:pt x="4953" y="5882"/>
                    <a:pt x="4894" y="5882"/>
                    <a:pt x="4846" y="5882"/>
                  </a:cubicBezTo>
                  <a:cubicBezTo>
                    <a:pt x="4822" y="5810"/>
                    <a:pt x="4798" y="5751"/>
                    <a:pt x="4727" y="5691"/>
                  </a:cubicBezTo>
                  <a:cubicBezTo>
                    <a:pt x="4786" y="5656"/>
                    <a:pt x="4846" y="5644"/>
                    <a:pt x="4905" y="5596"/>
                  </a:cubicBezTo>
                  <a:lnTo>
                    <a:pt x="5001" y="5549"/>
                  </a:lnTo>
                  <a:close/>
                  <a:moveTo>
                    <a:pt x="4378" y="5881"/>
                  </a:moveTo>
                  <a:cubicBezTo>
                    <a:pt x="4474" y="5881"/>
                    <a:pt x="4536" y="5960"/>
                    <a:pt x="4536" y="6061"/>
                  </a:cubicBezTo>
                  <a:cubicBezTo>
                    <a:pt x="4536" y="6168"/>
                    <a:pt x="4465" y="6239"/>
                    <a:pt x="4358" y="6239"/>
                  </a:cubicBezTo>
                  <a:cubicBezTo>
                    <a:pt x="4263" y="6239"/>
                    <a:pt x="4179" y="6168"/>
                    <a:pt x="4179" y="6061"/>
                  </a:cubicBezTo>
                  <a:cubicBezTo>
                    <a:pt x="4179" y="5953"/>
                    <a:pt x="4263" y="5882"/>
                    <a:pt x="4358" y="5882"/>
                  </a:cubicBezTo>
                  <a:cubicBezTo>
                    <a:pt x="4365" y="5881"/>
                    <a:pt x="4371" y="5881"/>
                    <a:pt x="4378" y="5881"/>
                  </a:cubicBezTo>
                  <a:close/>
                  <a:moveTo>
                    <a:pt x="3703" y="5537"/>
                  </a:moveTo>
                  <a:lnTo>
                    <a:pt x="3798" y="5584"/>
                  </a:lnTo>
                  <a:lnTo>
                    <a:pt x="3977" y="5668"/>
                  </a:lnTo>
                  <a:cubicBezTo>
                    <a:pt x="3882" y="5763"/>
                    <a:pt x="3822" y="5894"/>
                    <a:pt x="3822" y="6025"/>
                  </a:cubicBezTo>
                  <a:cubicBezTo>
                    <a:pt x="3846" y="6144"/>
                    <a:pt x="3870" y="6251"/>
                    <a:pt x="3917" y="6322"/>
                  </a:cubicBezTo>
                  <a:lnTo>
                    <a:pt x="3703" y="6180"/>
                  </a:lnTo>
                  <a:lnTo>
                    <a:pt x="3703" y="5537"/>
                  </a:lnTo>
                  <a:close/>
                  <a:moveTo>
                    <a:pt x="4870" y="6203"/>
                  </a:moveTo>
                  <a:cubicBezTo>
                    <a:pt x="4882" y="6215"/>
                    <a:pt x="4897" y="6221"/>
                    <a:pt x="4914" y="6221"/>
                  </a:cubicBezTo>
                  <a:cubicBezTo>
                    <a:pt x="4932" y="6221"/>
                    <a:pt x="4953" y="6215"/>
                    <a:pt x="4977" y="6203"/>
                  </a:cubicBezTo>
                  <a:lnTo>
                    <a:pt x="4977" y="6203"/>
                  </a:lnTo>
                  <a:lnTo>
                    <a:pt x="4810" y="6322"/>
                  </a:lnTo>
                  <a:cubicBezTo>
                    <a:pt x="4834" y="6299"/>
                    <a:pt x="4846" y="6251"/>
                    <a:pt x="4870" y="6203"/>
                  </a:cubicBezTo>
                  <a:close/>
                  <a:moveTo>
                    <a:pt x="4465" y="6561"/>
                  </a:moveTo>
                  <a:lnTo>
                    <a:pt x="4358" y="6644"/>
                  </a:lnTo>
                  <a:lnTo>
                    <a:pt x="4239" y="6561"/>
                  </a:lnTo>
                  <a:lnTo>
                    <a:pt x="4239" y="6561"/>
                  </a:lnTo>
                  <a:cubicBezTo>
                    <a:pt x="4274" y="6584"/>
                    <a:pt x="4322" y="6584"/>
                    <a:pt x="4346" y="6584"/>
                  </a:cubicBezTo>
                  <a:cubicBezTo>
                    <a:pt x="4393" y="6584"/>
                    <a:pt x="4417" y="6584"/>
                    <a:pt x="4465" y="6561"/>
                  </a:cubicBezTo>
                  <a:close/>
                  <a:moveTo>
                    <a:pt x="5013" y="6596"/>
                  </a:moveTo>
                  <a:lnTo>
                    <a:pt x="5013" y="7334"/>
                  </a:lnTo>
                  <a:lnTo>
                    <a:pt x="4620" y="6882"/>
                  </a:lnTo>
                  <a:lnTo>
                    <a:pt x="5013" y="6596"/>
                  </a:lnTo>
                  <a:close/>
                  <a:moveTo>
                    <a:pt x="3727" y="6608"/>
                  </a:moveTo>
                  <a:lnTo>
                    <a:pt x="4120" y="6894"/>
                  </a:lnTo>
                  <a:lnTo>
                    <a:pt x="3727" y="7358"/>
                  </a:lnTo>
                  <a:lnTo>
                    <a:pt x="3727" y="6608"/>
                  </a:lnTo>
                  <a:close/>
                  <a:moveTo>
                    <a:pt x="4334" y="0"/>
                  </a:moveTo>
                  <a:cubicBezTo>
                    <a:pt x="3715" y="0"/>
                    <a:pt x="3143" y="226"/>
                    <a:pt x="2691" y="631"/>
                  </a:cubicBezTo>
                  <a:cubicBezTo>
                    <a:pt x="2250" y="1024"/>
                    <a:pt x="1953" y="1584"/>
                    <a:pt x="1869" y="2179"/>
                  </a:cubicBezTo>
                  <a:lnTo>
                    <a:pt x="1846" y="2370"/>
                  </a:lnTo>
                  <a:cubicBezTo>
                    <a:pt x="1560" y="2501"/>
                    <a:pt x="1369" y="2798"/>
                    <a:pt x="1369" y="3132"/>
                  </a:cubicBezTo>
                  <a:lnTo>
                    <a:pt x="1369" y="3251"/>
                  </a:lnTo>
                  <a:cubicBezTo>
                    <a:pt x="1369" y="3501"/>
                    <a:pt x="1488" y="3727"/>
                    <a:pt x="1655" y="3882"/>
                  </a:cubicBezTo>
                  <a:lnTo>
                    <a:pt x="1453" y="5537"/>
                  </a:lnTo>
                  <a:cubicBezTo>
                    <a:pt x="1453" y="5584"/>
                    <a:pt x="1476" y="5644"/>
                    <a:pt x="1500" y="5668"/>
                  </a:cubicBezTo>
                  <a:cubicBezTo>
                    <a:pt x="1536" y="5703"/>
                    <a:pt x="1572" y="5727"/>
                    <a:pt x="1631" y="5727"/>
                  </a:cubicBezTo>
                  <a:lnTo>
                    <a:pt x="3334" y="5727"/>
                  </a:lnTo>
                  <a:lnTo>
                    <a:pt x="3334" y="6168"/>
                  </a:lnTo>
                  <a:lnTo>
                    <a:pt x="1607" y="6715"/>
                  </a:lnTo>
                  <a:cubicBezTo>
                    <a:pt x="655" y="7025"/>
                    <a:pt x="0" y="7906"/>
                    <a:pt x="0" y="8918"/>
                  </a:cubicBezTo>
                  <a:lnTo>
                    <a:pt x="0" y="9835"/>
                  </a:lnTo>
                  <a:cubicBezTo>
                    <a:pt x="0" y="9930"/>
                    <a:pt x="72" y="10001"/>
                    <a:pt x="167" y="10001"/>
                  </a:cubicBezTo>
                  <a:lnTo>
                    <a:pt x="2262" y="10001"/>
                  </a:lnTo>
                  <a:cubicBezTo>
                    <a:pt x="2346" y="10001"/>
                    <a:pt x="2429" y="9930"/>
                    <a:pt x="2429" y="9835"/>
                  </a:cubicBezTo>
                  <a:cubicBezTo>
                    <a:pt x="2429" y="9751"/>
                    <a:pt x="2346" y="9680"/>
                    <a:pt x="2262" y="9680"/>
                  </a:cubicBezTo>
                  <a:lnTo>
                    <a:pt x="322" y="9680"/>
                  </a:lnTo>
                  <a:lnTo>
                    <a:pt x="322" y="8930"/>
                  </a:lnTo>
                  <a:cubicBezTo>
                    <a:pt x="322" y="8073"/>
                    <a:pt x="881" y="7323"/>
                    <a:pt x="1691" y="7061"/>
                  </a:cubicBezTo>
                  <a:lnTo>
                    <a:pt x="3322" y="6537"/>
                  </a:lnTo>
                  <a:lnTo>
                    <a:pt x="3322" y="7835"/>
                  </a:lnTo>
                  <a:cubicBezTo>
                    <a:pt x="3322" y="7906"/>
                    <a:pt x="3358" y="7966"/>
                    <a:pt x="3417" y="7989"/>
                  </a:cubicBezTo>
                  <a:cubicBezTo>
                    <a:pt x="3441" y="7989"/>
                    <a:pt x="3465" y="8013"/>
                    <a:pt x="3477" y="8013"/>
                  </a:cubicBezTo>
                  <a:cubicBezTo>
                    <a:pt x="3524" y="8013"/>
                    <a:pt x="3584" y="7989"/>
                    <a:pt x="3620" y="7954"/>
                  </a:cubicBezTo>
                  <a:lnTo>
                    <a:pt x="4298" y="7144"/>
                  </a:lnTo>
                  <a:lnTo>
                    <a:pt x="4989" y="7954"/>
                  </a:lnTo>
                  <a:cubicBezTo>
                    <a:pt x="5013" y="7989"/>
                    <a:pt x="5060" y="8013"/>
                    <a:pt x="5120" y="8013"/>
                  </a:cubicBezTo>
                  <a:cubicBezTo>
                    <a:pt x="5132" y="8013"/>
                    <a:pt x="5167" y="8013"/>
                    <a:pt x="5179" y="7989"/>
                  </a:cubicBezTo>
                  <a:cubicBezTo>
                    <a:pt x="5251" y="7966"/>
                    <a:pt x="5286" y="7906"/>
                    <a:pt x="5286" y="7835"/>
                  </a:cubicBezTo>
                  <a:lnTo>
                    <a:pt x="5286" y="6537"/>
                  </a:lnTo>
                  <a:lnTo>
                    <a:pt x="6906" y="7061"/>
                  </a:lnTo>
                  <a:cubicBezTo>
                    <a:pt x="7727" y="7323"/>
                    <a:pt x="8275" y="8073"/>
                    <a:pt x="8275" y="8930"/>
                  </a:cubicBezTo>
                  <a:lnTo>
                    <a:pt x="8275" y="9680"/>
                  </a:lnTo>
                  <a:lnTo>
                    <a:pt x="2917" y="9680"/>
                  </a:lnTo>
                  <a:cubicBezTo>
                    <a:pt x="2822" y="9680"/>
                    <a:pt x="2750" y="9751"/>
                    <a:pt x="2750" y="9835"/>
                  </a:cubicBezTo>
                  <a:cubicBezTo>
                    <a:pt x="2750" y="9930"/>
                    <a:pt x="2822" y="10001"/>
                    <a:pt x="2917" y="10001"/>
                  </a:cubicBezTo>
                  <a:lnTo>
                    <a:pt x="8513" y="10001"/>
                  </a:lnTo>
                  <a:cubicBezTo>
                    <a:pt x="8608" y="10001"/>
                    <a:pt x="8680" y="9930"/>
                    <a:pt x="8680" y="9835"/>
                  </a:cubicBezTo>
                  <a:lnTo>
                    <a:pt x="8680" y="8918"/>
                  </a:lnTo>
                  <a:cubicBezTo>
                    <a:pt x="8680" y="7906"/>
                    <a:pt x="8037" y="7013"/>
                    <a:pt x="7072" y="6715"/>
                  </a:cubicBezTo>
                  <a:lnTo>
                    <a:pt x="5346" y="6168"/>
                  </a:lnTo>
                  <a:lnTo>
                    <a:pt x="5346" y="6144"/>
                  </a:lnTo>
                  <a:cubicBezTo>
                    <a:pt x="5608" y="6061"/>
                    <a:pt x="5846" y="5930"/>
                    <a:pt x="6060" y="5727"/>
                  </a:cubicBezTo>
                  <a:lnTo>
                    <a:pt x="7037" y="5727"/>
                  </a:lnTo>
                  <a:cubicBezTo>
                    <a:pt x="7084" y="5727"/>
                    <a:pt x="7132" y="5715"/>
                    <a:pt x="7180" y="5668"/>
                  </a:cubicBezTo>
                  <a:cubicBezTo>
                    <a:pt x="7203" y="5644"/>
                    <a:pt x="7215" y="5584"/>
                    <a:pt x="7215" y="5537"/>
                  </a:cubicBezTo>
                  <a:lnTo>
                    <a:pt x="7025" y="3882"/>
                  </a:lnTo>
                  <a:cubicBezTo>
                    <a:pt x="7203" y="3739"/>
                    <a:pt x="7311" y="3501"/>
                    <a:pt x="7311" y="3251"/>
                  </a:cubicBezTo>
                  <a:lnTo>
                    <a:pt x="7311" y="3132"/>
                  </a:lnTo>
                  <a:cubicBezTo>
                    <a:pt x="7311" y="2798"/>
                    <a:pt x="7108" y="2501"/>
                    <a:pt x="6834" y="2370"/>
                  </a:cubicBezTo>
                  <a:lnTo>
                    <a:pt x="6799" y="2179"/>
                  </a:lnTo>
                  <a:cubicBezTo>
                    <a:pt x="6727" y="1548"/>
                    <a:pt x="6418" y="988"/>
                    <a:pt x="5941" y="584"/>
                  </a:cubicBezTo>
                  <a:cubicBezTo>
                    <a:pt x="5909" y="557"/>
                    <a:pt x="5870" y="545"/>
                    <a:pt x="5831" y="545"/>
                  </a:cubicBezTo>
                  <a:cubicBezTo>
                    <a:pt x="5783" y="545"/>
                    <a:pt x="5736" y="563"/>
                    <a:pt x="5703" y="596"/>
                  </a:cubicBezTo>
                  <a:cubicBezTo>
                    <a:pt x="5644" y="667"/>
                    <a:pt x="5656" y="774"/>
                    <a:pt x="5715" y="834"/>
                  </a:cubicBezTo>
                  <a:cubicBezTo>
                    <a:pt x="6132" y="1179"/>
                    <a:pt x="6382" y="1667"/>
                    <a:pt x="6465" y="2203"/>
                  </a:cubicBezTo>
                  <a:lnTo>
                    <a:pt x="6465" y="2262"/>
                  </a:lnTo>
                  <a:lnTo>
                    <a:pt x="6429" y="2262"/>
                  </a:lnTo>
                  <a:cubicBezTo>
                    <a:pt x="6334" y="2262"/>
                    <a:pt x="6263" y="2334"/>
                    <a:pt x="6263" y="2429"/>
                  </a:cubicBezTo>
                  <a:lnTo>
                    <a:pt x="6263" y="3905"/>
                  </a:lnTo>
                  <a:lnTo>
                    <a:pt x="6263" y="3917"/>
                  </a:lnTo>
                  <a:lnTo>
                    <a:pt x="6263" y="3929"/>
                  </a:lnTo>
                  <a:lnTo>
                    <a:pt x="6263" y="4382"/>
                  </a:lnTo>
                  <a:cubicBezTo>
                    <a:pt x="6263" y="4751"/>
                    <a:pt x="6132" y="5096"/>
                    <a:pt x="5894" y="5358"/>
                  </a:cubicBezTo>
                  <a:lnTo>
                    <a:pt x="5322" y="5358"/>
                  </a:lnTo>
                  <a:lnTo>
                    <a:pt x="5322" y="5310"/>
                  </a:lnTo>
                  <a:cubicBezTo>
                    <a:pt x="5894" y="4894"/>
                    <a:pt x="6239" y="4239"/>
                    <a:pt x="6239" y="3524"/>
                  </a:cubicBezTo>
                  <a:lnTo>
                    <a:pt x="6239" y="3072"/>
                  </a:lnTo>
                  <a:cubicBezTo>
                    <a:pt x="6239" y="2977"/>
                    <a:pt x="6168" y="2905"/>
                    <a:pt x="6072" y="2905"/>
                  </a:cubicBezTo>
                  <a:cubicBezTo>
                    <a:pt x="4596" y="2905"/>
                    <a:pt x="4096" y="1619"/>
                    <a:pt x="3929" y="869"/>
                  </a:cubicBezTo>
                  <a:cubicBezTo>
                    <a:pt x="3929" y="846"/>
                    <a:pt x="3917" y="834"/>
                    <a:pt x="3917" y="822"/>
                  </a:cubicBezTo>
                  <a:cubicBezTo>
                    <a:pt x="3889" y="720"/>
                    <a:pt x="3811" y="683"/>
                    <a:pt x="3755" y="683"/>
                  </a:cubicBezTo>
                  <a:cubicBezTo>
                    <a:pt x="3739" y="683"/>
                    <a:pt x="3725" y="686"/>
                    <a:pt x="3715" y="691"/>
                  </a:cubicBezTo>
                  <a:cubicBezTo>
                    <a:pt x="3655" y="703"/>
                    <a:pt x="3596" y="750"/>
                    <a:pt x="3584" y="810"/>
                  </a:cubicBezTo>
                  <a:cubicBezTo>
                    <a:pt x="3310" y="1679"/>
                    <a:pt x="2750" y="1953"/>
                    <a:pt x="2608" y="2012"/>
                  </a:cubicBezTo>
                  <a:cubicBezTo>
                    <a:pt x="2512" y="2012"/>
                    <a:pt x="2441" y="2084"/>
                    <a:pt x="2441" y="2179"/>
                  </a:cubicBezTo>
                  <a:lnTo>
                    <a:pt x="2441" y="3548"/>
                  </a:lnTo>
                  <a:cubicBezTo>
                    <a:pt x="2441" y="4239"/>
                    <a:pt x="2786" y="4918"/>
                    <a:pt x="3346" y="5334"/>
                  </a:cubicBezTo>
                  <a:lnTo>
                    <a:pt x="3346" y="5370"/>
                  </a:lnTo>
                  <a:lnTo>
                    <a:pt x="1846" y="5370"/>
                  </a:lnTo>
                  <a:lnTo>
                    <a:pt x="2012" y="4048"/>
                  </a:lnTo>
                  <a:cubicBezTo>
                    <a:pt x="2084" y="4060"/>
                    <a:pt x="2155" y="4084"/>
                    <a:pt x="2250" y="4084"/>
                  </a:cubicBezTo>
                  <a:cubicBezTo>
                    <a:pt x="2334" y="4084"/>
                    <a:pt x="2417" y="4001"/>
                    <a:pt x="2417" y="3917"/>
                  </a:cubicBezTo>
                  <a:lnTo>
                    <a:pt x="2417" y="2441"/>
                  </a:lnTo>
                  <a:cubicBezTo>
                    <a:pt x="2417" y="2358"/>
                    <a:pt x="2334" y="2274"/>
                    <a:pt x="2250" y="2274"/>
                  </a:cubicBezTo>
                  <a:lnTo>
                    <a:pt x="2215" y="2274"/>
                  </a:lnTo>
                  <a:lnTo>
                    <a:pt x="2215" y="2215"/>
                  </a:lnTo>
                  <a:cubicBezTo>
                    <a:pt x="2274" y="1703"/>
                    <a:pt x="2536" y="1227"/>
                    <a:pt x="2917" y="881"/>
                  </a:cubicBezTo>
                  <a:cubicBezTo>
                    <a:pt x="3310" y="536"/>
                    <a:pt x="3810" y="346"/>
                    <a:pt x="4334" y="346"/>
                  </a:cubicBezTo>
                  <a:cubicBezTo>
                    <a:pt x="4608" y="346"/>
                    <a:pt x="4894" y="405"/>
                    <a:pt x="5167" y="512"/>
                  </a:cubicBezTo>
                  <a:cubicBezTo>
                    <a:pt x="5187" y="518"/>
                    <a:pt x="5208" y="521"/>
                    <a:pt x="5229" y="521"/>
                  </a:cubicBezTo>
                  <a:cubicBezTo>
                    <a:pt x="5297" y="521"/>
                    <a:pt x="5366" y="490"/>
                    <a:pt x="5394" y="417"/>
                  </a:cubicBezTo>
                  <a:cubicBezTo>
                    <a:pt x="5417" y="334"/>
                    <a:pt x="5394" y="226"/>
                    <a:pt x="5298" y="191"/>
                  </a:cubicBezTo>
                  <a:cubicBezTo>
                    <a:pt x="4989" y="60"/>
                    <a:pt x="4679" y="0"/>
                    <a:pt x="4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3"/>
            <p:cNvSpPr/>
            <p:nvPr/>
          </p:nvSpPr>
          <p:spPr>
            <a:xfrm>
              <a:off x="1426826" y="2243648"/>
              <a:ext cx="10233" cy="11341"/>
            </a:xfrm>
            <a:custGeom>
              <a:avLst/>
              <a:gdLst/>
              <a:ahLst/>
              <a:cxnLst/>
              <a:rect l="l" t="t" r="r" b="b"/>
              <a:pathLst>
                <a:path w="323" h="358" extrusionOk="0">
                  <a:moveTo>
                    <a:pt x="156" y="1"/>
                  </a:moveTo>
                  <a:cubicBezTo>
                    <a:pt x="72" y="1"/>
                    <a:pt x="1" y="84"/>
                    <a:pt x="1" y="167"/>
                  </a:cubicBezTo>
                  <a:lnTo>
                    <a:pt x="1" y="203"/>
                  </a:lnTo>
                  <a:cubicBezTo>
                    <a:pt x="1" y="286"/>
                    <a:pt x="72" y="358"/>
                    <a:pt x="156" y="358"/>
                  </a:cubicBezTo>
                  <a:cubicBezTo>
                    <a:pt x="251" y="358"/>
                    <a:pt x="322" y="286"/>
                    <a:pt x="322" y="203"/>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3"/>
            <p:cNvSpPr/>
            <p:nvPr/>
          </p:nvSpPr>
          <p:spPr>
            <a:xfrm>
              <a:off x="1426826" y="2262149"/>
              <a:ext cx="10233" cy="11341"/>
            </a:xfrm>
            <a:custGeom>
              <a:avLst/>
              <a:gdLst/>
              <a:ahLst/>
              <a:cxnLst/>
              <a:rect l="l" t="t" r="r" b="b"/>
              <a:pathLst>
                <a:path w="323" h="358" extrusionOk="0">
                  <a:moveTo>
                    <a:pt x="156" y="0"/>
                  </a:moveTo>
                  <a:cubicBezTo>
                    <a:pt x="72" y="0"/>
                    <a:pt x="1" y="72"/>
                    <a:pt x="1" y="167"/>
                  </a:cubicBezTo>
                  <a:lnTo>
                    <a:pt x="1" y="191"/>
                  </a:lnTo>
                  <a:cubicBezTo>
                    <a:pt x="1" y="286"/>
                    <a:pt x="72" y="357"/>
                    <a:pt x="156" y="357"/>
                  </a:cubicBezTo>
                  <a:cubicBezTo>
                    <a:pt x="251" y="357"/>
                    <a:pt x="322" y="286"/>
                    <a:pt x="322" y="191"/>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1471336" y="2261389"/>
              <a:ext cx="63804" cy="30571"/>
            </a:xfrm>
            <a:custGeom>
              <a:avLst/>
              <a:gdLst/>
              <a:ahLst/>
              <a:cxnLst/>
              <a:rect l="l" t="t" r="r" b="b"/>
              <a:pathLst>
                <a:path w="2014" h="965" extrusionOk="0">
                  <a:moveTo>
                    <a:pt x="1596" y="322"/>
                  </a:moveTo>
                  <a:cubicBezTo>
                    <a:pt x="1644" y="322"/>
                    <a:pt x="1668" y="346"/>
                    <a:pt x="1668" y="393"/>
                  </a:cubicBezTo>
                  <a:lnTo>
                    <a:pt x="1668" y="560"/>
                  </a:lnTo>
                  <a:cubicBezTo>
                    <a:pt x="1668" y="607"/>
                    <a:pt x="1644" y="631"/>
                    <a:pt x="1596" y="631"/>
                  </a:cubicBezTo>
                  <a:lnTo>
                    <a:pt x="394" y="631"/>
                  </a:lnTo>
                  <a:cubicBezTo>
                    <a:pt x="346" y="631"/>
                    <a:pt x="310" y="607"/>
                    <a:pt x="310" y="560"/>
                  </a:cubicBezTo>
                  <a:lnTo>
                    <a:pt x="310" y="393"/>
                  </a:lnTo>
                  <a:cubicBezTo>
                    <a:pt x="310" y="346"/>
                    <a:pt x="346" y="322"/>
                    <a:pt x="394" y="322"/>
                  </a:cubicBezTo>
                  <a:close/>
                  <a:moveTo>
                    <a:pt x="406" y="0"/>
                  </a:moveTo>
                  <a:cubicBezTo>
                    <a:pt x="180" y="0"/>
                    <a:pt x="1" y="179"/>
                    <a:pt x="1" y="393"/>
                  </a:cubicBezTo>
                  <a:lnTo>
                    <a:pt x="1" y="560"/>
                  </a:lnTo>
                  <a:cubicBezTo>
                    <a:pt x="1" y="786"/>
                    <a:pt x="180" y="965"/>
                    <a:pt x="406" y="965"/>
                  </a:cubicBezTo>
                  <a:lnTo>
                    <a:pt x="1608" y="965"/>
                  </a:lnTo>
                  <a:cubicBezTo>
                    <a:pt x="1834" y="965"/>
                    <a:pt x="2013" y="786"/>
                    <a:pt x="2013" y="560"/>
                  </a:cubicBezTo>
                  <a:lnTo>
                    <a:pt x="2013" y="393"/>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1420807" y="2092788"/>
              <a:ext cx="22271" cy="36971"/>
            </a:xfrm>
            <a:custGeom>
              <a:avLst/>
              <a:gdLst/>
              <a:ahLst/>
              <a:cxnLst/>
              <a:rect l="l" t="t" r="r" b="b"/>
              <a:pathLst>
                <a:path w="703" h="1167" extrusionOk="0">
                  <a:moveTo>
                    <a:pt x="167" y="0"/>
                  </a:moveTo>
                  <a:cubicBezTo>
                    <a:pt x="84" y="0"/>
                    <a:pt x="0" y="84"/>
                    <a:pt x="0" y="167"/>
                  </a:cubicBezTo>
                  <a:lnTo>
                    <a:pt x="0" y="1000"/>
                  </a:lnTo>
                  <a:cubicBezTo>
                    <a:pt x="0" y="1096"/>
                    <a:pt x="84" y="1167"/>
                    <a:pt x="167" y="1167"/>
                  </a:cubicBezTo>
                  <a:lnTo>
                    <a:pt x="536" y="1167"/>
                  </a:lnTo>
                  <a:cubicBezTo>
                    <a:pt x="632" y="1167"/>
                    <a:pt x="703" y="1096"/>
                    <a:pt x="703" y="1000"/>
                  </a:cubicBezTo>
                  <a:cubicBezTo>
                    <a:pt x="703" y="893"/>
                    <a:pt x="620" y="822"/>
                    <a:pt x="524" y="822"/>
                  </a:cubicBezTo>
                  <a:lnTo>
                    <a:pt x="334" y="822"/>
                  </a:ln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63"/>
          <p:cNvGrpSpPr/>
          <p:nvPr/>
        </p:nvGrpSpPr>
        <p:grpSpPr>
          <a:xfrm>
            <a:off x="3967213" y="1975477"/>
            <a:ext cx="368185" cy="331816"/>
            <a:chOff x="3967213" y="1975477"/>
            <a:chExt cx="368185" cy="331816"/>
          </a:xfrm>
        </p:grpSpPr>
        <p:sp>
          <p:nvSpPr>
            <p:cNvPr id="6234" name="Google Shape;6234;p63"/>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63"/>
          <p:cNvGrpSpPr/>
          <p:nvPr/>
        </p:nvGrpSpPr>
        <p:grpSpPr>
          <a:xfrm>
            <a:off x="8047661" y="1969046"/>
            <a:ext cx="279132" cy="356875"/>
            <a:chOff x="8047661" y="1969046"/>
            <a:chExt cx="279132" cy="356875"/>
          </a:xfrm>
        </p:grpSpPr>
        <p:sp>
          <p:nvSpPr>
            <p:cNvPr id="6238" name="Google Shape;6238;p63"/>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3"/>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3"/>
          <p:cNvGrpSpPr/>
          <p:nvPr/>
        </p:nvGrpSpPr>
        <p:grpSpPr>
          <a:xfrm>
            <a:off x="7596157" y="1968159"/>
            <a:ext cx="279544" cy="358142"/>
            <a:chOff x="7596157" y="1968159"/>
            <a:chExt cx="279544" cy="358142"/>
          </a:xfrm>
        </p:grpSpPr>
        <p:sp>
          <p:nvSpPr>
            <p:cNvPr id="6243" name="Google Shape;6243;p63"/>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63"/>
          <p:cNvGrpSpPr/>
          <p:nvPr/>
        </p:nvGrpSpPr>
        <p:grpSpPr>
          <a:xfrm>
            <a:off x="7147315" y="1969046"/>
            <a:ext cx="279513" cy="357636"/>
            <a:chOff x="7147315" y="1969046"/>
            <a:chExt cx="279513" cy="357636"/>
          </a:xfrm>
        </p:grpSpPr>
        <p:sp>
          <p:nvSpPr>
            <p:cNvPr id="6250" name="Google Shape;6250;p63"/>
            <p:cNvSpPr/>
            <p:nvPr/>
          </p:nvSpPr>
          <p:spPr>
            <a:xfrm>
              <a:off x="7248026" y="2081098"/>
              <a:ext cx="10581" cy="16252"/>
            </a:xfrm>
            <a:custGeom>
              <a:avLst/>
              <a:gdLst/>
              <a:ahLst/>
              <a:cxnLst/>
              <a:rect l="l" t="t" r="r" b="b"/>
              <a:pathLst>
                <a:path w="334" h="513" extrusionOk="0">
                  <a:moveTo>
                    <a:pt x="167" y="0"/>
                  </a:moveTo>
                  <a:cubicBezTo>
                    <a:pt x="83" y="0"/>
                    <a:pt x="0" y="72"/>
                    <a:pt x="0" y="167"/>
                  </a:cubicBezTo>
                  <a:lnTo>
                    <a:pt x="0" y="345"/>
                  </a:lnTo>
                  <a:cubicBezTo>
                    <a:pt x="0" y="429"/>
                    <a:pt x="83" y="512"/>
                    <a:pt x="167" y="512"/>
                  </a:cubicBezTo>
                  <a:cubicBezTo>
                    <a:pt x="262" y="512"/>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7315536" y="2081098"/>
              <a:ext cx="10581" cy="16252"/>
            </a:xfrm>
            <a:custGeom>
              <a:avLst/>
              <a:gdLst/>
              <a:ahLst/>
              <a:cxnLst/>
              <a:rect l="l" t="t" r="r" b="b"/>
              <a:pathLst>
                <a:path w="334" h="513" extrusionOk="0">
                  <a:moveTo>
                    <a:pt x="167" y="0"/>
                  </a:moveTo>
                  <a:cubicBezTo>
                    <a:pt x="72" y="0"/>
                    <a:pt x="0" y="72"/>
                    <a:pt x="0" y="167"/>
                  </a:cubicBezTo>
                  <a:lnTo>
                    <a:pt x="0" y="345"/>
                  </a:lnTo>
                  <a:cubicBezTo>
                    <a:pt x="0" y="429"/>
                    <a:pt x="72" y="512"/>
                    <a:pt x="167" y="512"/>
                  </a:cubicBezTo>
                  <a:cubicBezTo>
                    <a:pt x="250" y="512"/>
                    <a:pt x="322" y="429"/>
                    <a:pt x="322" y="345"/>
                  </a:cubicBezTo>
                  <a:lnTo>
                    <a:pt x="322"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7241595" y="2064308"/>
              <a:ext cx="28702" cy="16442"/>
            </a:xfrm>
            <a:custGeom>
              <a:avLst/>
              <a:gdLst/>
              <a:ahLst/>
              <a:cxnLst/>
              <a:rect l="l" t="t" r="r" b="b"/>
              <a:pathLst>
                <a:path w="906" h="519" extrusionOk="0">
                  <a:moveTo>
                    <a:pt x="190" y="0"/>
                  </a:moveTo>
                  <a:cubicBezTo>
                    <a:pt x="116" y="0"/>
                    <a:pt x="54" y="45"/>
                    <a:pt x="25" y="113"/>
                  </a:cubicBezTo>
                  <a:cubicBezTo>
                    <a:pt x="1" y="209"/>
                    <a:pt x="48" y="292"/>
                    <a:pt x="132" y="316"/>
                  </a:cubicBezTo>
                  <a:lnTo>
                    <a:pt x="667" y="494"/>
                  </a:lnTo>
                  <a:cubicBezTo>
                    <a:pt x="679" y="494"/>
                    <a:pt x="703" y="518"/>
                    <a:pt x="727" y="518"/>
                  </a:cubicBezTo>
                  <a:cubicBezTo>
                    <a:pt x="798" y="518"/>
                    <a:pt x="858" y="471"/>
                    <a:pt x="894" y="399"/>
                  </a:cubicBezTo>
                  <a:cubicBezTo>
                    <a:pt x="906" y="304"/>
                    <a:pt x="858" y="221"/>
                    <a:pt x="775" y="185"/>
                  </a:cubicBezTo>
                  <a:lnTo>
                    <a:pt x="239" y="6"/>
                  </a:lnTo>
                  <a:cubicBezTo>
                    <a:pt x="222" y="2"/>
                    <a:pt x="206"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7303466" y="2064276"/>
              <a:ext cx="28702" cy="16474"/>
            </a:xfrm>
            <a:custGeom>
              <a:avLst/>
              <a:gdLst/>
              <a:ahLst/>
              <a:cxnLst/>
              <a:rect l="l" t="t" r="r" b="b"/>
              <a:pathLst>
                <a:path w="906" h="520" extrusionOk="0">
                  <a:moveTo>
                    <a:pt x="718" y="0"/>
                  </a:moveTo>
                  <a:cubicBezTo>
                    <a:pt x="701" y="0"/>
                    <a:pt x="684" y="2"/>
                    <a:pt x="667" y="7"/>
                  </a:cubicBezTo>
                  <a:lnTo>
                    <a:pt x="131" y="186"/>
                  </a:lnTo>
                  <a:cubicBezTo>
                    <a:pt x="36" y="222"/>
                    <a:pt x="0" y="305"/>
                    <a:pt x="24" y="400"/>
                  </a:cubicBezTo>
                  <a:cubicBezTo>
                    <a:pt x="60" y="472"/>
                    <a:pt x="108" y="519"/>
                    <a:pt x="191" y="519"/>
                  </a:cubicBezTo>
                  <a:cubicBezTo>
                    <a:pt x="203" y="519"/>
                    <a:pt x="215" y="519"/>
                    <a:pt x="250" y="495"/>
                  </a:cubicBezTo>
                  <a:lnTo>
                    <a:pt x="786" y="317"/>
                  </a:lnTo>
                  <a:cubicBezTo>
                    <a:pt x="858" y="293"/>
                    <a:pt x="905" y="210"/>
                    <a:pt x="870" y="114"/>
                  </a:cubicBezTo>
                  <a:cubicBezTo>
                    <a:pt x="850" y="38"/>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7281575" y="2277229"/>
              <a:ext cx="10993" cy="49452"/>
            </a:xfrm>
            <a:custGeom>
              <a:avLst/>
              <a:gdLst/>
              <a:ahLst/>
              <a:cxnLst/>
              <a:rect l="l" t="t" r="r" b="b"/>
              <a:pathLst>
                <a:path w="347" h="1561" extrusionOk="0">
                  <a:moveTo>
                    <a:pt x="167" y="0"/>
                  </a:moveTo>
                  <a:cubicBezTo>
                    <a:pt x="72" y="0"/>
                    <a:pt x="1" y="72"/>
                    <a:pt x="1" y="167"/>
                  </a:cubicBezTo>
                  <a:lnTo>
                    <a:pt x="1" y="1405"/>
                  </a:lnTo>
                  <a:cubicBezTo>
                    <a:pt x="1" y="1489"/>
                    <a:pt x="72" y="1560"/>
                    <a:pt x="167" y="1560"/>
                  </a:cubicBezTo>
                  <a:cubicBezTo>
                    <a:pt x="251" y="1560"/>
                    <a:pt x="334" y="1489"/>
                    <a:pt x="334" y="1405"/>
                  </a:cubicBezTo>
                  <a:lnTo>
                    <a:pt x="334" y="167"/>
                  </a:lnTo>
                  <a:cubicBezTo>
                    <a:pt x="346" y="72"/>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7147315" y="1969046"/>
              <a:ext cx="279513" cy="357255"/>
            </a:xfrm>
            <a:custGeom>
              <a:avLst/>
              <a:gdLst/>
              <a:ahLst/>
              <a:cxnLst/>
              <a:rect l="l" t="t" r="r" b="b"/>
              <a:pathLst>
                <a:path w="8823" h="11277" extrusionOk="0">
                  <a:moveTo>
                    <a:pt x="4906" y="370"/>
                  </a:moveTo>
                  <a:cubicBezTo>
                    <a:pt x="5977" y="370"/>
                    <a:pt x="6858" y="1239"/>
                    <a:pt x="6858" y="2323"/>
                  </a:cubicBezTo>
                  <a:lnTo>
                    <a:pt x="6858" y="3394"/>
                  </a:lnTo>
                  <a:lnTo>
                    <a:pt x="6632" y="3394"/>
                  </a:lnTo>
                  <a:cubicBezTo>
                    <a:pt x="6632" y="3394"/>
                    <a:pt x="6620" y="3394"/>
                    <a:pt x="6620" y="3370"/>
                  </a:cubicBezTo>
                  <a:cubicBezTo>
                    <a:pt x="6549" y="3001"/>
                    <a:pt x="6275" y="2037"/>
                    <a:pt x="5537" y="1311"/>
                  </a:cubicBezTo>
                  <a:cubicBezTo>
                    <a:pt x="5507" y="1281"/>
                    <a:pt x="5465" y="1266"/>
                    <a:pt x="5422" y="1266"/>
                  </a:cubicBezTo>
                  <a:cubicBezTo>
                    <a:pt x="5379" y="1266"/>
                    <a:pt x="5334" y="1281"/>
                    <a:pt x="5298" y="1311"/>
                  </a:cubicBezTo>
                  <a:cubicBezTo>
                    <a:pt x="5298" y="1311"/>
                    <a:pt x="4822" y="1787"/>
                    <a:pt x="4358" y="1965"/>
                  </a:cubicBezTo>
                  <a:cubicBezTo>
                    <a:pt x="3882" y="1787"/>
                    <a:pt x="3417" y="1323"/>
                    <a:pt x="3417" y="1311"/>
                  </a:cubicBezTo>
                  <a:cubicBezTo>
                    <a:pt x="3387" y="1281"/>
                    <a:pt x="3349" y="1266"/>
                    <a:pt x="3307" y="1266"/>
                  </a:cubicBezTo>
                  <a:cubicBezTo>
                    <a:pt x="3265" y="1266"/>
                    <a:pt x="3221" y="1281"/>
                    <a:pt x="3179" y="1311"/>
                  </a:cubicBezTo>
                  <a:cubicBezTo>
                    <a:pt x="3120" y="1370"/>
                    <a:pt x="3060" y="1442"/>
                    <a:pt x="3001" y="1513"/>
                  </a:cubicBezTo>
                  <a:cubicBezTo>
                    <a:pt x="2941" y="1584"/>
                    <a:pt x="2965" y="1692"/>
                    <a:pt x="3024" y="1751"/>
                  </a:cubicBezTo>
                  <a:cubicBezTo>
                    <a:pt x="3057" y="1778"/>
                    <a:pt x="3096" y="1790"/>
                    <a:pt x="3134" y="1790"/>
                  </a:cubicBezTo>
                  <a:cubicBezTo>
                    <a:pt x="3180" y="1790"/>
                    <a:pt x="3224" y="1772"/>
                    <a:pt x="3251" y="1739"/>
                  </a:cubicBezTo>
                  <a:cubicBezTo>
                    <a:pt x="3274" y="1704"/>
                    <a:pt x="3298" y="1692"/>
                    <a:pt x="3322" y="1680"/>
                  </a:cubicBezTo>
                  <a:cubicBezTo>
                    <a:pt x="3513" y="1858"/>
                    <a:pt x="3917" y="2168"/>
                    <a:pt x="4310" y="2299"/>
                  </a:cubicBezTo>
                  <a:cubicBezTo>
                    <a:pt x="4328" y="2311"/>
                    <a:pt x="4349" y="2317"/>
                    <a:pt x="4368" y="2317"/>
                  </a:cubicBezTo>
                  <a:cubicBezTo>
                    <a:pt x="4388" y="2317"/>
                    <a:pt x="4405" y="2311"/>
                    <a:pt x="4417" y="2299"/>
                  </a:cubicBezTo>
                  <a:cubicBezTo>
                    <a:pt x="4822" y="2168"/>
                    <a:pt x="5227" y="1834"/>
                    <a:pt x="5418" y="1680"/>
                  </a:cubicBezTo>
                  <a:cubicBezTo>
                    <a:pt x="6001" y="2335"/>
                    <a:pt x="6215" y="3132"/>
                    <a:pt x="6299" y="3466"/>
                  </a:cubicBezTo>
                  <a:cubicBezTo>
                    <a:pt x="6322" y="3632"/>
                    <a:pt x="6477" y="3728"/>
                    <a:pt x="6620" y="3728"/>
                  </a:cubicBezTo>
                  <a:lnTo>
                    <a:pt x="6918" y="3728"/>
                  </a:lnTo>
                  <a:cubicBezTo>
                    <a:pt x="6989" y="3728"/>
                    <a:pt x="7072" y="3763"/>
                    <a:pt x="7132" y="3823"/>
                  </a:cubicBezTo>
                  <a:cubicBezTo>
                    <a:pt x="7192" y="3882"/>
                    <a:pt x="7203" y="3954"/>
                    <a:pt x="7203" y="4025"/>
                  </a:cubicBezTo>
                  <a:cubicBezTo>
                    <a:pt x="7192" y="4168"/>
                    <a:pt x="7049" y="4287"/>
                    <a:pt x="6906" y="4287"/>
                  </a:cubicBezTo>
                  <a:lnTo>
                    <a:pt x="6834" y="4287"/>
                  </a:lnTo>
                  <a:lnTo>
                    <a:pt x="6834" y="4263"/>
                  </a:lnTo>
                  <a:cubicBezTo>
                    <a:pt x="6834" y="4180"/>
                    <a:pt x="6751" y="4097"/>
                    <a:pt x="6668" y="4097"/>
                  </a:cubicBezTo>
                  <a:cubicBezTo>
                    <a:pt x="6572" y="4097"/>
                    <a:pt x="6501" y="4180"/>
                    <a:pt x="6501" y="4263"/>
                  </a:cubicBezTo>
                  <a:cubicBezTo>
                    <a:pt x="6501" y="5442"/>
                    <a:pt x="5548" y="6395"/>
                    <a:pt x="4370" y="6395"/>
                  </a:cubicBezTo>
                  <a:cubicBezTo>
                    <a:pt x="3203" y="6395"/>
                    <a:pt x="2250" y="5442"/>
                    <a:pt x="2250" y="4263"/>
                  </a:cubicBezTo>
                  <a:cubicBezTo>
                    <a:pt x="2250" y="4180"/>
                    <a:pt x="2167" y="4097"/>
                    <a:pt x="2084" y="4097"/>
                  </a:cubicBezTo>
                  <a:cubicBezTo>
                    <a:pt x="1989" y="4097"/>
                    <a:pt x="1953" y="4144"/>
                    <a:pt x="1953" y="4240"/>
                  </a:cubicBezTo>
                  <a:lnTo>
                    <a:pt x="1846" y="4251"/>
                  </a:lnTo>
                  <a:cubicBezTo>
                    <a:pt x="1774" y="4251"/>
                    <a:pt x="1691" y="4228"/>
                    <a:pt x="1631" y="4168"/>
                  </a:cubicBezTo>
                  <a:cubicBezTo>
                    <a:pt x="1572" y="4109"/>
                    <a:pt x="1560" y="4025"/>
                    <a:pt x="1560" y="3954"/>
                  </a:cubicBezTo>
                  <a:cubicBezTo>
                    <a:pt x="1572" y="3823"/>
                    <a:pt x="1715" y="3704"/>
                    <a:pt x="1858" y="3704"/>
                  </a:cubicBezTo>
                  <a:lnTo>
                    <a:pt x="2131" y="3704"/>
                  </a:lnTo>
                  <a:cubicBezTo>
                    <a:pt x="2286" y="3704"/>
                    <a:pt x="2429" y="3597"/>
                    <a:pt x="2453" y="3430"/>
                  </a:cubicBezTo>
                  <a:cubicBezTo>
                    <a:pt x="2500" y="3216"/>
                    <a:pt x="2631" y="2751"/>
                    <a:pt x="2905" y="2275"/>
                  </a:cubicBezTo>
                  <a:cubicBezTo>
                    <a:pt x="2941" y="2204"/>
                    <a:pt x="2917" y="2096"/>
                    <a:pt x="2846" y="2049"/>
                  </a:cubicBezTo>
                  <a:cubicBezTo>
                    <a:pt x="2820" y="2034"/>
                    <a:pt x="2791" y="2027"/>
                    <a:pt x="2763" y="2027"/>
                  </a:cubicBezTo>
                  <a:cubicBezTo>
                    <a:pt x="2702" y="2027"/>
                    <a:pt x="2644" y="2059"/>
                    <a:pt x="2620" y="2108"/>
                  </a:cubicBezTo>
                  <a:cubicBezTo>
                    <a:pt x="2322" y="2632"/>
                    <a:pt x="2203" y="3120"/>
                    <a:pt x="2143" y="3370"/>
                  </a:cubicBezTo>
                  <a:cubicBezTo>
                    <a:pt x="2143" y="3370"/>
                    <a:pt x="2143" y="3394"/>
                    <a:pt x="2131" y="3394"/>
                  </a:cubicBezTo>
                  <a:lnTo>
                    <a:pt x="1905" y="3394"/>
                  </a:lnTo>
                  <a:lnTo>
                    <a:pt x="1905" y="2323"/>
                  </a:lnTo>
                  <a:cubicBezTo>
                    <a:pt x="1905" y="1251"/>
                    <a:pt x="2786" y="370"/>
                    <a:pt x="3846" y="370"/>
                  </a:cubicBezTo>
                  <a:close/>
                  <a:moveTo>
                    <a:pt x="2096" y="5121"/>
                  </a:moveTo>
                  <a:cubicBezTo>
                    <a:pt x="2274" y="5573"/>
                    <a:pt x="2584" y="5978"/>
                    <a:pt x="2989" y="6264"/>
                  </a:cubicBezTo>
                  <a:lnTo>
                    <a:pt x="2989" y="7214"/>
                  </a:lnTo>
                  <a:lnTo>
                    <a:pt x="1357" y="5240"/>
                  </a:lnTo>
                  <a:lnTo>
                    <a:pt x="2096" y="5121"/>
                  </a:lnTo>
                  <a:close/>
                  <a:moveTo>
                    <a:pt x="6715" y="5121"/>
                  </a:moveTo>
                  <a:lnTo>
                    <a:pt x="7453" y="5240"/>
                  </a:lnTo>
                  <a:lnTo>
                    <a:pt x="5822" y="7228"/>
                  </a:lnTo>
                  <a:lnTo>
                    <a:pt x="5822" y="6264"/>
                  </a:lnTo>
                  <a:cubicBezTo>
                    <a:pt x="6215" y="5978"/>
                    <a:pt x="6537" y="5573"/>
                    <a:pt x="6715" y="5121"/>
                  </a:cubicBezTo>
                  <a:close/>
                  <a:moveTo>
                    <a:pt x="5489" y="6454"/>
                  </a:moveTo>
                  <a:lnTo>
                    <a:pt x="5489" y="7633"/>
                  </a:lnTo>
                  <a:lnTo>
                    <a:pt x="4417" y="8931"/>
                  </a:lnTo>
                  <a:lnTo>
                    <a:pt x="3346" y="7633"/>
                  </a:lnTo>
                  <a:lnTo>
                    <a:pt x="3346" y="6454"/>
                  </a:lnTo>
                  <a:cubicBezTo>
                    <a:pt x="3679" y="6621"/>
                    <a:pt x="4036" y="6704"/>
                    <a:pt x="4417" y="6704"/>
                  </a:cubicBezTo>
                  <a:cubicBezTo>
                    <a:pt x="4810" y="6704"/>
                    <a:pt x="5167" y="6621"/>
                    <a:pt x="5489" y="6454"/>
                  </a:cubicBezTo>
                  <a:close/>
                  <a:moveTo>
                    <a:pt x="3894" y="1"/>
                  </a:moveTo>
                  <a:cubicBezTo>
                    <a:pt x="2631" y="1"/>
                    <a:pt x="1608" y="1025"/>
                    <a:pt x="1608" y="2287"/>
                  </a:cubicBezTo>
                  <a:lnTo>
                    <a:pt x="1608" y="3418"/>
                  </a:lnTo>
                  <a:cubicBezTo>
                    <a:pt x="1417" y="3513"/>
                    <a:pt x="1274" y="3692"/>
                    <a:pt x="1250" y="3894"/>
                  </a:cubicBezTo>
                  <a:cubicBezTo>
                    <a:pt x="1238" y="4073"/>
                    <a:pt x="1286" y="4240"/>
                    <a:pt x="1393" y="4371"/>
                  </a:cubicBezTo>
                  <a:cubicBezTo>
                    <a:pt x="1512" y="4501"/>
                    <a:pt x="1679" y="4561"/>
                    <a:pt x="1846" y="4561"/>
                  </a:cubicBezTo>
                  <a:lnTo>
                    <a:pt x="1965" y="4561"/>
                  </a:lnTo>
                  <a:cubicBezTo>
                    <a:pt x="1977" y="4644"/>
                    <a:pt x="1989" y="4716"/>
                    <a:pt x="2000" y="4775"/>
                  </a:cubicBezTo>
                  <a:lnTo>
                    <a:pt x="1262" y="4894"/>
                  </a:lnTo>
                  <a:cubicBezTo>
                    <a:pt x="1155" y="4906"/>
                    <a:pt x="1048" y="4978"/>
                    <a:pt x="1012" y="5073"/>
                  </a:cubicBezTo>
                  <a:cubicBezTo>
                    <a:pt x="965" y="5180"/>
                    <a:pt x="965" y="5275"/>
                    <a:pt x="1012" y="5383"/>
                  </a:cubicBezTo>
                  <a:lnTo>
                    <a:pt x="2108" y="7502"/>
                  </a:lnTo>
                  <a:lnTo>
                    <a:pt x="857" y="7883"/>
                  </a:lnTo>
                  <a:cubicBezTo>
                    <a:pt x="334" y="8050"/>
                    <a:pt x="0" y="8514"/>
                    <a:pt x="0" y="9062"/>
                  </a:cubicBezTo>
                  <a:lnTo>
                    <a:pt x="0" y="11109"/>
                  </a:lnTo>
                  <a:cubicBezTo>
                    <a:pt x="0" y="11205"/>
                    <a:pt x="72" y="11276"/>
                    <a:pt x="155" y="11276"/>
                  </a:cubicBezTo>
                  <a:cubicBezTo>
                    <a:pt x="250" y="11276"/>
                    <a:pt x="322" y="11205"/>
                    <a:pt x="322" y="11109"/>
                  </a:cubicBezTo>
                  <a:lnTo>
                    <a:pt x="322" y="9062"/>
                  </a:lnTo>
                  <a:cubicBezTo>
                    <a:pt x="322" y="8943"/>
                    <a:pt x="357" y="8823"/>
                    <a:pt x="381" y="8716"/>
                  </a:cubicBezTo>
                  <a:lnTo>
                    <a:pt x="1215" y="9431"/>
                  </a:lnTo>
                  <a:cubicBezTo>
                    <a:pt x="1334" y="9538"/>
                    <a:pt x="1405" y="9681"/>
                    <a:pt x="1405" y="9847"/>
                  </a:cubicBezTo>
                  <a:lnTo>
                    <a:pt x="1405" y="11109"/>
                  </a:lnTo>
                  <a:cubicBezTo>
                    <a:pt x="1405" y="11205"/>
                    <a:pt x="1488" y="11276"/>
                    <a:pt x="1572" y="11276"/>
                  </a:cubicBezTo>
                  <a:cubicBezTo>
                    <a:pt x="1667" y="11276"/>
                    <a:pt x="1738" y="11205"/>
                    <a:pt x="1738" y="11109"/>
                  </a:cubicBezTo>
                  <a:lnTo>
                    <a:pt x="1738" y="9847"/>
                  </a:lnTo>
                  <a:cubicBezTo>
                    <a:pt x="1738" y="9597"/>
                    <a:pt x="1631" y="9359"/>
                    <a:pt x="1441" y="9181"/>
                  </a:cubicBezTo>
                  <a:lnTo>
                    <a:pt x="572" y="8431"/>
                  </a:lnTo>
                  <a:cubicBezTo>
                    <a:pt x="679" y="8335"/>
                    <a:pt x="810" y="8240"/>
                    <a:pt x="965" y="8192"/>
                  </a:cubicBezTo>
                  <a:lnTo>
                    <a:pt x="2274" y="7776"/>
                  </a:lnTo>
                  <a:lnTo>
                    <a:pt x="2989" y="9145"/>
                  </a:lnTo>
                  <a:lnTo>
                    <a:pt x="2762" y="9597"/>
                  </a:lnTo>
                  <a:cubicBezTo>
                    <a:pt x="2679" y="9776"/>
                    <a:pt x="2691" y="9966"/>
                    <a:pt x="2810" y="10133"/>
                  </a:cubicBezTo>
                  <a:lnTo>
                    <a:pt x="3572" y="11205"/>
                  </a:lnTo>
                  <a:cubicBezTo>
                    <a:pt x="3596" y="11252"/>
                    <a:pt x="3655" y="11276"/>
                    <a:pt x="3703" y="11276"/>
                  </a:cubicBezTo>
                  <a:cubicBezTo>
                    <a:pt x="3727" y="11276"/>
                    <a:pt x="3763" y="11264"/>
                    <a:pt x="3786" y="11252"/>
                  </a:cubicBezTo>
                  <a:cubicBezTo>
                    <a:pt x="3870" y="11193"/>
                    <a:pt x="3882" y="11086"/>
                    <a:pt x="3834" y="11014"/>
                  </a:cubicBezTo>
                  <a:lnTo>
                    <a:pt x="3072" y="9943"/>
                  </a:lnTo>
                  <a:cubicBezTo>
                    <a:pt x="3036" y="9883"/>
                    <a:pt x="3036" y="9800"/>
                    <a:pt x="3060" y="9740"/>
                  </a:cubicBezTo>
                  <a:lnTo>
                    <a:pt x="3310" y="9228"/>
                  </a:lnTo>
                  <a:cubicBezTo>
                    <a:pt x="3346" y="9181"/>
                    <a:pt x="3346" y="9121"/>
                    <a:pt x="3310" y="9073"/>
                  </a:cubicBezTo>
                  <a:lnTo>
                    <a:pt x="1917" y="6395"/>
                  </a:lnTo>
                  <a:lnTo>
                    <a:pt x="4263" y="9252"/>
                  </a:lnTo>
                  <a:cubicBezTo>
                    <a:pt x="4298" y="9300"/>
                    <a:pt x="4346" y="9312"/>
                    <a:pt x="4405" y="9312"/>
                  </a:cubicBezTo>
                  <a:cubicBezTo>
                    <a:pt x="4441" y="9312"/>
                    <a:pt x="4489" y="9300"/>
                    <a:pt x="4536" y="9252"/>
                  </a:cubicBezTo>
                  <a:lnTo>
                    <a:pt x="6882" y="6395"/>
                  </a:lnTo>
                  <a:lnTo>
                    <a:pt x="5489" y="9073"/>
                  </a:lnTo>
                  <a:cubicBezTo>
                    <a:pt x="5453" y="9121"/>
                    <a:pt x="5453" y="9181"/>
                    <a:pt x="5489" y="9228"/>
                  </a:cubicBezTo>
                  <a:lnTo>
                    <a:pt x="5739" y="9740"/>
                  </a:lnTo>
                  <a:cubicBezTo>
                    <a:pt x="5775" y="9800"/>
                    <a:pt x="5775" y="9871"/>
                    <a:pt x="5727" y="9943"/>
                  </a:cubicBezTo>
                  <a:lnTo>
                    <a:pt x="4965" y="11014"/>
                  </a:lnTo>
                  <a:cubicBezTo>
                    <a:pt x="4906" y="11086"/>
                    <a:pt x="4941" y="11193"/>
                    <a:pt x="5013" y="11252"/>
                  </a:cubicBezTo>
                  <a:cubicBezTo>
                    <a:pt x="5037" y="11264"/>
                    <a:pt x="5072" y="11276"/>
                    <a:pt x="5096" y="11276"/>
                  </a:cubicBezTo>
                  <a:cubicBezTo>
                    <a:pt x="5144" y="11276"/>
                    <a:pt x="5203" y="11252"/>
                    <a:pt x="5239" y="11205"/>
                  </a:cubicBezTo>
                  <a:lnTo>
                    <a:pt x="5989" y="10133"/>
                  </a:lnTo>
                  <a:cubicBezTo>
                    <a:pt x="6108" y="9966"/>
                    <a:pt x="6132" y="9776"/>
                    <a:pt x="6037" y="9597"/>
                  </a:cubicBezTo>
                  <a:lnTo>
                    <a:pt x="5810" y="9145"/>
                  </a:lnTo>
                  <a:lnTo>
                    <a:pt x="6525" y="7776"/>
                  </a:lnTo>
                  <a:lnTo>
                    <a:pt x="7834" y="8192"/>
                  </a:lnTo>
                  <a:cubicBezTo>
                    <a:pt x="7989" y="8240"/>
                    <a:pt x="8120" y="8335"/>
                    <a:pt x="8227" y="8431"/>
                  </a:cubicBezTo>
                  <a:lnTo>
                    <a:pt x="7358" y="9181"/>
                  </a:lnTo>
                  <a:cubicBezTo>
                    <a:pt x="7168" y="9347"/>
                    <a:pt x="7061" y="9585"/>
                    <a:pt x="7061" y="9847"/>
                  </a:cubicBezTo>
                  <a:lnTo>
                    <a:pt x="7061" y="11109"/>
                  </a:lnTo>
                  <a:cubicBezTo>
                    <a:pt x="7061" y="11205"/>
                    <a:pt x="7144" y="11276"/>
                    <a:pt x="7227" y="11276"/>
                  </a:cubicBezTo>
                  <a:cubicBezTo>
                    <a:pt x="7323" y="11276"/>
                    <a:pt x="7394" y="11205"/>
                    <a:pt x="7394" y="11109"/>
                  </a:cubicBezTo>
                  <a:lnTo>
                    <a:pt x="7394" y="9847"/>
                  </a:lnTo>
                  <a:cubicBezTo>
                    <a:pt x="7394" y="9681"/>
                    <a:pt x="7465" y="9538"/>
                    <a:pt x="7584" y="9431"/>
                  </a:cubicBezTo>
                  <a:lnTo>
                    <a:pt x="8418" y="8716"/>
                  </a:lnTo>
                  <a:cubicBezTo>
                    <a:pt x="8466" y="8823"/>
                    <a:pt x="8477" y="8943"/>
                    <a:pt x="8477" y="9062"/>
                  </a:cubicBezTo>
                  <a:lnTo>
                    <a:pt x="8477" y="11109"/>
                  </a:lnTo>
                  <a:cubicBezTo>
                    <a:pt x="8477" y="11205"/>
                    <a:pt x="8549" y="11276"/>
                    <a:pt x="8644" y="11276"/>
                  </a:cubicBezTo>
                  <a:cubicBezTo>
                    <a:pt x="8727" y="11276"/>
                    <a:pt x="8811" y="11205"/>
                    <a:pt x="8811" y="11109"/>
                  </a:cubicBezTo>
                  <a:lnTo>
                    <a:pt x="8811" y="9062"/>
                  </a:lnTo>
                  <a:cubicBezTo>
                    <a:pt x="8823" y="8538"/>
                    <a:pt x="8477" y="8073"/>
                    <a:pt x="7965" y="7919"/>
                  </a:cubicBezTo>
                  <a:lnTo>
                    <a:pt x="6715" y="7526"/>
                  </a:lnTo>
                  <a:lnTo>
                    <a:pt x="7811" y="5418"/>
                  </a:lnTo>
                  <a:cubicBezTo>
                    <a:pt x="7858" y="5311"/>
                    <a:pt x="7858" y="5204"/>
                    <a:pt x="7811" y="5097"/>
                  </a:cubicBezTo>
                  <a:cubicBezTo>
                    <a:pt x="7763" y="5002"/>
                    <a:pt x="7668" y="4942"/>
                    <a:pt x="7561" y="4918"/>
                  </a:cubicBezTo>
                  <a:lnTo>
                    <a:pt x="6811" y="4799"/>
                  </a:lnTo>
                  <a:cubicBezTo>
                    <a:pt x="6822" y="4728"/>
                    <a:pt x="6846" y="4656"/>
                    <a:pt x="6858" y="4597"/>
                  </a:cubicBezTo>
                  <a:lnTo>
                    <a:pt x="6965" y="4597"/>
                  </a:lnTo>
                  <a:cubicBezTo>
                    <a:pt x="7287" y="4597"/>
                    <a:pt x="7561" y="4359"/>
                    <a:pt x="7584" y="4049"/>
                  </a:cubicBezTo>
                  <a:cubicBezTo>
                    <a:pt x="7608" y="3870"/>
                    <a:pt x="7549" y="3704"/>
                    <a:pt x="7442" y="3573"/>
                  </a:cubicBezTo>
                  <a:cubicBezTo>
                    <a:pt x="7382" y="3513"/>
                    <a:pt x="7323" y="3466"/>
                    <a:pt x="7251" y="3418"/>
                  </a:cubicBezTo>
                  <a:lnTo>
                    <a:pt x="7251" y="2287"/>
                  </a:lnTo>
                  <a:cubicBezTo>
                    <a:pt x="7251" y="1025"/>
                    <a:pt x="6215" y="1"/>
                    <a:pt x="4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7248026" y="2111067"/>
              <a:ext cx="78471" cy="36052"/>
            </a:xfrm>
            <a:custGeom>
              <a:avLst/>
              <a:gdLst/>
              <a:ahLst/>
              <a:cxnLst/>
              <a:rect l="l" t="t" r="r" b="b"/>
              <a:pathLst>
                <a:path w="2477" h="1138" extrusionOk="0">
                  <a:moveTo>
                    <a:pt x="619" y="411"/>
                  </a:moveTo>
                  <a:cubicBezTo>
                    <a:pt x="679" y="411"/>
                    <a:pt x="738" y="423"/>
                    <a:pt x="798" y="423"/>
                  </a:cubicBezTo>
                  <a:lnTo>
                    <a:pt x="703" y="602"/>
                  </a:lnTo>
                  <a:lnTo>
                    <a:pt x="619" y="411"/>
                  </a:lnTo>
                  <a:close/>
                  <a:moveTo>
                    <a:pt x="1846" y="411"/>
                  </a:moveTo>
                  <a:lnTo>
                    <a:pt x="1762" y="602"/>
                  </a:lnTo>
                  <a:lnTo>
                    <a:pt x="1667" y="423"/>
                  </a:lnTo>
                  <a:cubicBezTo>
                    <a:pt x="1727" y="423"/>
                    <a:pt x="1786" y="411"/>
                    <a:pt x="1846" y="411"/>
                  </a:cubicBezTo>
                  <a:close/>
                  <a:moveTo>
                    <a:pt x="2310" y="1"/>
                  </a:moveTo>
                  <a:cubicBezTo>
                    <a:pt x="2295" y="1"/>
                    <a:pt x="2279" y="2"/>
                    <a:pt x="2262" y="7"/>
                  </a:cubicBezTo>
                  <a:cubicBezTo>
                    <a:pt x="1965" y="78"/>
                    <a:pt x="1607" y="114"/>
                    <a:pt x="1238" y="114"/>
                  </a:cubicBezTo>
                  <a:cubicBezTo>
                    <a:pt x="869" y="114"/>
                    <a:pt x="524" y="66"/>
                    <a:pt x="214" y="7"/>
                  </a:cubicBezTo>
                  <a:cubicBezTo>
                    <a:pt x="203" y="5"/>
                    <a:pt x="191" y="4"/>
                    <a:pt x="180" y="4"/>
                  </a:cubicBezTo>
                  <a:cubicBezTo>
                    <a:pt x="100" y="4"/>
                    <a:pt x="34" y="42"/>
                    <a:pt x="24" y="126"/>
                  </a:cubicBezTo>
                  <a:cubicBezTo>
                    <a:pt x="0" y="221"/>
                    <a:pt x="48" y="304"/>
                    <a:pt x="143" y="316"/>
                  </a:cubicBezTo>
                  <a:cubicBezTo>
                    <a:pt x="167" y="316"/>
                    <a:pt x="203" y="340"/>
                    <a:pt x="226" y="340"/>
                  </a:cubicBezTo>
                  <a:lnTo>
                    <a:pt x="560" y="1054"/>
                  </a:lnTo>
                  <a:cubicBezTo>
                    <a:pt x="584" y="1114"/>
                    <a:pt x="643" y="1138"/>
                    <a:pt x="703" y="1138"/>
                  </a:cubicBezTo>
                  <a:cubicBezTo>
                    <a:pt x="762" y="1138"/>
                    <a:pt x="822" y="1114"/>
                    <a:pt x="857" y="1054"/>
                  </a:cubicBezTo>
                  <a:lnTo>
                    <a:pt x="1167" y="435"/>
                  </a:lnTo>
                  <a:lnTo>
                    <a:pt x="1310" y="435"/>
                  </a:lnTo>
                  <a:lnTo>
                    <a:pt x="1619" y="1054"/>
                  </a:lnTo>
                  <a:cubicBezTo>
                    <a:pt x="1655" y="1114"/>
                    <a:pt x="1715" y="1138"/>
                    <a:pt x="1774" y="1138"/>
                  </a:cubicBezTo>
                  <a:cubicBezTo>
                    <a:pt x="1834" y="1138"/>
                    <a:pt x="1893" y="1090"/>
                    <a:pt x="1917" y="1054"/>
                  </a:cubicBezTo>
                  <a:lnTo>
                    <a:pt x="2250" y="340"/>
                  </a:lnTo>
                  <a:cubicBezTo>
                    <a:pt x="2274" y="340"/>
                    <a:pt x="2310" y="316"/>
                    <a:pt x="2334" y="316"/>
                  </a:cubicBezTo>
                  <a:cubicBezTo>
                    <a:pt x="2417" y="304"/>
                    <a:pt x="2477" y="221"/>
                    <a:pt x="2465" y="126"/>
                  </a:cubicBezTo>
                  <a:cubicBezTo>
                    <a:pt x="2445" y="47"/>
                    <a:pt x="2384"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63"/>
          <p:cNvGrpSpPr/>
          <p:nvPr/>
        </p:nvGrpSpPr>
        <p:grpSpPr>
          <a:xfrm>
            <a:off x="6697681" y="1968317"/>
            <a:ext cx="280305" cy="359093"/>
            <a:chOff x="6697681" y="1968317"/>
            <a:chExt cx="280305" cy="359093"/>
          </a:xfrm>
        </p:grpSpPr>
        <p:sp>
          <p:nvSpPr>
            <p:cNvPr id="6258" name="Google Shape;6258;p63"/>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3"/>
          <p:cNvGrpSpPr/>
          <p:nvPr/>
        </p:nvGrpSpPr>
        <p:grpSpPr>
          <a:xfrm>
            <a:off x="6248839" y="1967937"/>
            <a:ext cx="280273" cy="358744"/>
            <a:chOff x="6248839" y="1967937"/>
            <a:chExt cx="280273" cy="358744"/>
          </a:xfrm>
        </p:grpSpPr>
        <p:sp>
          <p:nvSpPr>
            <p:cNvPr id="6266" name="Google Shape;6266;p63"/>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63"/>
          <p:cNvGrpSpPr/>
          <p:nvPr/>
        </p:nvGrpSpPr>
        <p:grpSpPr>
          <a:xfrm>
            <a:off x="5801485" y="1969046"/>
            <a:ext cx="279164" cy="357794"/>
            <a:chOff x="5801485" y="1969046"/>
            <a:chExt cx="279164" cy="357794"/>
          </a:xfrm>
        </p:grpSpPr>
        <p:sp>
          <p:nvSpPr>
            <p:cNvPr id="6273" name="Google Shape;6273;p63"/>
            <p:cNvSpPr/>
            <p:nvPr/>
          </p:nvSpPr>
          <p:spPr>
            <a:xfrm>
              <a:off x="5901436" y="2092408"/>
              <a:ext cx="10613" cy="16252"/>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968597" y="2092408"/>
              <a:ext cx="10581" cy="16252"/>
            </a:xfrm>
            <a:custGeom>
              <a:avLst/>
              <a:gdLst/>
              <a:ahLst/>
              <a:cxnLst/>
              <a:rect l="l" t="t" r="r" b="b"/>
              <a:pathLst>
                <a:path w="334"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801485" y="1969046"/>
              <a:ext cx="279164" cy="357636"/>
            </a:xfrm>
            <a:custGeom>
              <a:avLst/>
              <a:gdLst/>
              <a:ahLst/>
              <a:cxnLst/>
              <a:rect l="l" t="t" r="r" b="b"/>
              <a:pathLst>
                <a:path w="8812" h="11289" extrusionOk="0">
                  <a:moveTo>
                    <a:pt x="1739" y="1025"/>
                  </a:moveTo>
                  <a:cubicBezTo>
                    <a:pt x="1834" y="1037"/>
                    <a:pt x="1929" y="1132"/>
                    <a:pt x="1929" y="1227"/>
                  </a:cubicBezTo>
                  <a:lnTo>
                    <a:pt x="1929" y="1275"/>
                  </a:lnTo>
                  <a:cubicBezTo>
                    <a:pt x="1858" y="1323"/>
                    <a:pt x="1822" y="1370"/>
                    <a:pt x="1775" y="1406"/>
                  </a:cubicBezTo>
                  <a:lnTo>
                    <a:pt x="1739" y="1406"/>
                  </a:lnTo>
                  <a:cubicBezTo>
                    <a:pt x="1644" y="1406"/>
                    <a:pt x="1548" y="1323"/>
                    <a:pt x="1548" y="1215"/>
                  </a:cubicBezTo>
                  <a:cubicBezTo>
                    <a:pt x="1548" y="1108"/>
                    <a:pt x="1644" y="1025"/>
                    <a:pt x="1739" y="1025"/>
                  </a:cubicBezTo>
                  <a:close/>
                  <a:moveTo>
                    <a:pt x="7064" y="1048"/>
                  </a:moveTo>
                  <a:cubicBezTo>
                    <a:pt x="7143" y="1048"/>
                    <a:pt x="7228" y="1137"/>
                    <a:pt x="7228" y="1227"/>
                  </a:cubicBezTo>
                  <a:cubicBezTo>
                    <a:pt x="7228" y="1334"/>
                    <a:pt x="7133" y="1430"/>
                    <a:pt x="7025" y="1430"/>
                  </a:cubicBezTo>
                  <a:lnTo>
                    <a:pt x="7002" y="1430"/>
                  </a:lnTo>
                  <a:cubicBezTo>
                    <a:pt x="6954" y="1382"/>
                    <a:pt x="6894" y="1334"/>
                    <a:pt x="6847" y="1287"/>
                  </a:cubicBezTo>
                  <a:lnTo>
                    <a:pt x="6847" y="1251"/>
                  </a:lnTo>
                  <a:cubicBezTo>
                    <a:pt x="6847" y="1144"/>
                    <a:pt x="6942" y="1049"/>
                    <a:pt x="7049" y="1049"/>
                  </a:cubicBezTo>
                  <a:cubicBezTo>
                    <a:pt x="7054" y="1048"/>
                    <a:pt x="7059" y="1048"/>
                    <a:pt x="7064" y="1048"/>
                  </a:cubicBezTo>
                  <a:close/>
                  <a:moveTo>
                    <a:pt x="7025" y="334"/>
                  </a:moveTo>
                  <a:cubicBezTo>
                    <a:pt x="7514" y="334"/>
                    <a:pt x="7918" y="739"/>
                    <a:pt x="7918" y="1227"/>
                  </a:cubicBezTo>
                  <a:cubicBezTo>
                    <a:pt x="7918" y="1549"/>
                    <a:pt x="7764" y="1846"/>
                    <a:pt x="7490" y="1989"/>
                  </a:cubicBezTo>
                  <a:cubicBezTo>
                    <a:pt x="7418" y="1882"/>
                    <a:pt x="7335" y="1787"/>
                    <a:pt x="7252" y="1692"/>
                  </a:cubicBezTo>
                  <a:cubicBezTo>
                    <a:pt x="7418" y="1608"/>
                    <a:pt x="7537" y="1430"/>
                    <a:pt x="7537" y="1227"/>
                  </a:cubicBezTo>
                  <a:cubicBezTo>
                    <a:pt x="7537" y="953"/>
                    <a:pt x="7299" y="715"/>
                    <a:pt x="7013" y="715"/>
                  </a:cubicBezTo>
                  <a:cubicBezTo>
                    <a:pt x="6787" y="715"/>
                    <a:pt x="6609" y="846"/>
                    <a:pt x="6537" y="1037"/>
                  </a:cubicBezTo>
                  <a:cubicBezTo>
                    <a:pt x="6430" y="965"/>
                    <a:pt x="6323" y="906"/>
                    <a:pt x="6204" y="834"/>
                  </a:cubicBezTo>
                  <a:cubicBezTo>
                    <a:pt x="6371" y="537"/>
                    <a:pt x="6692" y="334"/>
                    <a:pt x="7025" y="334"/>
                  </a:cubicBezTo>
                  <a:close/>
                  <a:moveTo>
                    <a:pt x="1727" y="334"/>
                  </a:moveTo>
                  <a:cubicBezTo>
                    <a:pt x="2072" y="334"/>
                    <a:pt x="2382" y="537"/>
                    <a:pt x="2537" y="846"/>
                  </a:cubicBezTo>
                  <a:cubicBezTo>
                    <a:pt x="2430" y="906"/>
                    <a:pt x="2310" y="977"/>
                    <a:pt x="2203" y="1049"/>
                  </a:cubicBezTo>
                  <a:cubicBezTo>
                    <a:pt x="2132" y="858"/>
                    <a:pt x="1941" y="727"/>
                    <a:pt x="1727" y="727"/>
                  </a:cubicBezTo>
                  <a:cubicBezTo>
                    <a:pt x="1441" y="727"/>
                    <a:pt x="1215" y="965"/>
                    <a:pt x="1215" y="1239"/>
                  </a:cubicBezTo>
                  <a:cubicBezTo>
                    <a:pt x="1215" y="1453"/>
                    <a:pt x="1334" y="1620"/>
                    <a:pt x="1489" y="1704"/>
                  </a:cubicBezTo>
                  <a:cubicBezTo>
                    <a:pt x="1406" y="1799"/>
                    <a:pt x="1334" y="1906"/>
                    <a:pt x="1251" y="2001"/>
                  </a:cubicBezTo>
                  <a:cubicBezTo>
                    <a:pt x="1001" y="1823"/>
                    <a:pt x="834" y="1549"/>
                    <a:pt x="834" y="1227"/>
                  </a:cubicBezTo>
                  <a:cubicBezTo>
                    <a:pt x="834" y="739"/>
                    <a:pt x="1239" y="334"/>
                    <a:pt x="1727" y="334"/>
                  </a:cubicBezTo>
                  <a:close/>
                  <a:moveTo>
                    <a:pt x="4382" y="691"/>
                  </a:moveTo>
                  <a:cubicBezTo>
                    <a:pt x="6287" y="691"/>
                    <a:pt x="7835" y="2239"/>
                    <a:pt x="7835" y="4144"/>
                  </a:cubicBezTo>
                  <a:cubicBezTo>
                    <a:pt x="7847" y="6049"/>
                    <a:pt x="6287" y="7597"/>
                    <a:pt x="4382" y="7597"/>
                  </a:cubicBezTo>
                  <a:cubicBezTo>
                    <a:pt x="2477" y="7597"/>
                    <a:pt x="929" y="6049"/>
                    <a:pt x="929" y="4144"/>
                  </a:cubicBezTo>
                  <a:cubicBezTo>
                    <a:pt x="929" y="2239"/>
                    <a:pt x="2477" y="691"/>
                    <a:pt x="4382" y="691"/>
                  </a:cubicBezTo>
                  <a:close/>
                  <a:moveTo>
                    <a:pt x="1739" y="1"/>
                  </a:moveTo>
                  <a:cubicBezTo>
                    <a:pt x="1072" y="1"/>
                    <a:pt x="525" y="549"/>
                    <a:pt x="525" y="1215"/>
                  </a:cubicBezTo>
                  <a:cubicBezTo>
                    <a:pt x="525" y="1644"/>
                    <a:pt x="751" y="2037"/>
                    <a:pt x="1108" y="2263"/>
                  </a:cubicBezTo>
                  <a:cubicBezTo>
                    <a:pt x="786" y="2811"/>
                    <a:pt x="608" y="3454"/>
                    <a:pt x="608" y="4132"/>
                  </a:cubicBezTo>
                  <a:cubicBezTo>
                    <a:pt x="608" y="5621"/>
                    <a:pt x="1477" y="6918"/>
                    <a:pt x="2739" y="7538"/>
                  </a:cubicBezTo>
                  <a:lnTo>
                    <a:pt x="882" y="8097"/>
                  </a:lnTo>
                  <a:cubicBezTo>
                    <a:pt x="358" y="8240"/>
                    <a:pt x="1" y="8728"/>
                    <a:pt x="1" y="9264"/>
                  </a:cubicBezTo>
                  <a:lnTo>
                    <a:pt x="1" y="11133"/>
                  </a:lnTo>
                  <a:cubicBezTo>
                    <a:pt x="1" y="11217"/>
                    <a:pt x="72" y="11288"/>
                    <a:pt x="167" y="11288"/>
                  </a:cubicBezTo>
                  <a:cubicBezTo>
                    <a:pt x="251" y="11288"/>
                    <a:pt x="334" y="11217"/>
                    <a:pt x="334" y="11133"/>
                  </a:cubicBezTo>
                  <a:lnTo>
                    <a:pt x="334" y="9264"/>
                  </a:lnTo>
                  <a:cubicBezTo>
                    <a:pt x="334" y="8871"/>
                    <a:pt x="596" y="8526"/>
                    <a:pt x="965" y="8407"/>
                  </a:cubicBezTo>
                  <a:lnTo>
                    <a:pt x="2834" y="7859"/>
                  </a:lnTo>
                  <a:cubicBezTo>
                    <a:pt x="2930" y="7823"/>
                    <a:pt x="3025" y="7764"/>
                    <a:pt x="3108" y="7692"/>
                  </a:cubicBezTo>
                  <a:cubicBezTo>
                    <a:pt x="3513" y="7835"/>
                    <a:pt x="3965" y="7919"/>
                    <a:pt x="4406" y="7919"/>
                  </a:cubicBezTo>
                  <a:cubicBezTo>
                    <a:pt x="4858" y="7919"/>
                    <a:pt x="5299" y="7835"/>
                    <a:pt x="5704" y="7692"/>
                  </a:cubicBezTo>
                  <a:cubicBezTo>
                    <a:pt x="5775" y="7764"/>
                    <a:pt x="5882" y="7811"/>
                    <a:pt x="5990" y="7859"/>
                  </a:cubicBezTo>
                  <a:lnTo>
                    <a:pt x="7847" y="8407"/>
                  </a:lnTo>
                  <a:cubicBezTo>
                    <a:pt x="8216" y="8514"/>
                    <a:pt x="8490" y="8871"/>
                    <a:pt x="8490" y="9264"/>
                  </a:cubicBezTo>
                  <a:lnTo>
                    <a:pt x="8490" y="11133"/>
                  </a:lnTo>
                  <a:cubicBezTo>
                    <a:pt x="8490" y="11217"/>
                    <a:pt x="8561" y="11288"/>
                    <a:pt x="8645" y="11288"/>
                  </a:cubicBezTo>
                  <a:cubicBezTo>
                    <a:pt x="8740" y="11288"/>
                    <a:pt x="8811" y="11217"/>
                    <a:pt x="8811" y="11133"/>
                  </a:cubicBezTo>
                  <a:lnTo>
                    <a:pt x="8811" y="9264"/>
                  </a:lnTo>
                  <a:cubicBezTo>
                    <a:pt x="8787" y="8728"/>
                    <a:pt x="8430" y="8252"/>
                    <a:pt x="7906" y="8097"/>
                  </a:cubicBezTo>
                  <a:lnTo>
                    <a:pt x="6049" y="7538"/>
                  </a:lnTo>
                  <a:cubicBezTo>
                    <a:pt x="7299" y="6918"/>
                    <a:pt x="8180" y="5633"/>
                    <a:pt x="8180" y="4132"/>
                  </a:cubicBezTo>
                  <a:cubicBezTo>
                    <a:pt x="8180" y="3454"/>
                    <a:pt x="7990" y="2811"/>
                    <a:pt x="7680" y="2263"/>
                  </a:cubicBezTo>
                  <a:cubicBezTo>
                    <a:pt x="8037" y="2037"/>
                    <a:pt x="8264" y="1644"/>
                    <a:pt x="8264" y="1215"/>
                  </a:cubicBezTo>
                  <a:cubicBezTo>
                    <a:pt x="8264" y="549"/>
                    <a:pt x="7716" y="1"/>
                    <a:pt x="7049" y="1"/>
                  </a:cubicBezTo>
                  <a:cubicBezTo>
                    <a:pt x="6573" y="1"/>
                    <a:pt x="6156" y="263"/>
                    <a:pt x="5942" y="680"/>
                  </a:cubicBezTo>
                  <a:cubicBezTo>
                    <a:pt x="5466" y="477"/>
                    <a:pt x="4942" y="358"/>
                    <a:pt x="4394" y="358"/>
                  </a:cubicBezTo>
                  <a:cubicBezTo>
                    <a:pt x="3846" y="358"/>
                    <a:pt x="3323" y="477"/>
                    <a:pt x="2846" y="680"/>
                  </a:cubicBezTo>
                  <a:cubicBezTo>
                    <a:pt x="2632" y="263"/>
                    <a:pt x="2215"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895797" y="2075427"/>
              <a:ext cx="21891" cy="10581"/>
            </a:xfrm>
            <a:custGeom>
              <a:avLst/>
              <a:gdLst/>
              <a:ahLst/>
              <a:cxnLst/>
              <a:rect l="l" t="t" r="r" b="b"/>
              <a:pathLst>
                <a:path w="691" h="334" extrusionOk="0">
                  <a:moveTo>
                    <a:pt x="167" y="0"/>
                  </a:moveTo>
                  <a:cubicBezTo>
                    <a:pt x="84" y="0"/>
                    <a:pt x="0" y="72"/>
                    <a:pt x="0" y="167"/>
                  </a:cubicBezTo>
                  <a:cubicBezTo>
                    <a:pt x="0" y="251"/>
                    <a:pt x="84" y="334"/>
                    <a:pt x="167" y="334"/>
                  </a:cubicBezTo>
                  <a:lnTo>
                    <a:pt x="524" y="334"/>
                  </a:lnTo>
                  <a:cubicBezTo>
                    <a:pt x="619" y="334"/>
                    <a:pt x="691" y="251"/>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962927" y="2075427"/>
              <a:ext cx="21542" cy="10581"/>
            </a:xfrm>
            <a:custGeom>
              <a:avLst/>
              <a:gdLst/>
              <a:ahLst/>
              <a:cxnLst/>
              <a:rect l="l" t="t" r="r" b="b"/>
              <a:pathLst>
                <a:path w="680" h="334" extrusionOk="0">
                  <a:moveTo>
                    <a:pt x="155" y="0"/>
                  </a:moveTo>
                  <a:cubicBezTo>
                    <a:pt x="72" y="0"/>
                    <a:pt x="1" y="72"/>
                    <a:pt x="1" y="167"/>
                  </a:cubicBezTo>
                  <a:cubicBezTo>
                    <a:pt x="1" y="251"/>
                    <a:pt x="72" y="334"/>
                    <a:pt x="155" y="334"/>
                  </a:cubicBezTo>
                  <a:lnTo>
                    <a:pt x="513" y="334"/>
                  </a:lnTo>
                  <a:cubicBezTo>
                    <a:pt x="608" y="334"/>
                    <a:pt x="679" y="251"/>
                    <a:pt x="679" y="167"/>
                  </a:cubicBezTo>
                  <a:cubicBezTo>
                    <a:pt x="679"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845615" y="2282868"/>
              <a:ext cx="10233" cy="43813"/>
            </a:xfrm>
            <a:custGeom>
              <a:avLst/>
              <a:gdLst/>
              <a:ahLst/>
              <a:cxnLst/>
              <a:rect l="l" t="t" r="r" b="b"/>
              <a:pathLst>
                <a:path w="323" h="1383" extrusionOk="0">
                  <a:moveTo>
                    <a:pt x="155" y="1"/>
                  </a:moveTo>
                  <a:cubicBezTo>
                    <a:pt x="72" y="1"/>
                    <a:pt x="1" y="72"/>
                    <a:pt x="1" y="168"/>
                  </a:cubicBezTo>
                  <a:lnTo>
                    <a:pt x="1" y="1227"/>
                  </a:lnTo>
                  <a:cubicBezTo>
                    <a:pt x="1" y="1311"/>
                    <a:pt x="72" y="1382"/>
                    <a:pt x="155" y="1382"/>
                  </a:cubicBezTo>
                  <a:cubicBezTo>
                    <a:pt x="251" y="1382"/>
                    <a:pt x="322" y="1311"/>
                    <a:pt x="322" y="1227"/>
                  </a:cubicBezTo>
                  <a:lnTo>
                    <a:pt x="322" y="168"/>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6024798" y="2282868"/>
              <a:ext cx="10201" cy="43813"/>
            </a:xfrm>
            <a:custGeom>
              <a:avLst/>
              <a:gdLst/>
              <a:ahLst/>
              <a:cxnLst/>
              <a:rect l="l" t="t" r="r" b="b"/>
              <a:pathLst>
                <a:path w="322" h="1383" extrusionOk="0">
                  <a:moveTo>
                    <a:pt x="155" y="1"/>
                  </a:moveTo>
                  <a:cubicBezTo>
                    <a:pt x="72" y="1"/>
                    <a:pt x="0" y="72"/>
                    <a:pt x="0" y="168"/>
                  </a:cubicBezTo>
                  <a:lnTo>
                    <a:pt x="0" y="1227"/>
                  </a:lnTo>
                  <a:cubicBezTo>
                    <a:pt x="0" y="1311"/>
                    <a:pt x="72" y="1382"/>
                    <a:pt x="155" y="1382"/>
                  </a:cubicBezTo>
                  <a:cubicBezTo>
                    <a:pt x="250" y="1382"/>
                    <a:pt x="322" y="1311"/>
                    <a:pt x="322" y="1227"/>
                  </a:cubicBezTo>
                  <a:lnTo>
                    <a:pt x="322" y="168"/>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5868267" y="2260248"/>
              <a:ext cx="144112" cy="66591"/>
            </a:xfrm>
            <a:custGeom>
              <a:avLst/>
              <a:gdLst/>
              <a:ahLst/>
              <a:cxnLst/>
              <a:rect l="l" t="t" r="r" b="b"/>
              <a:pathLst>
                <a:path w="4549" h="2102" extrusionOk="0">
                  <a:moveTo>
                    <a:pt x="2274" y="1"/>
                  </a:moveTo>
                  <a:cubicBezTo>
                    <a:pt x="1715" y="1"/>
                    <a:pt x="1203" y="191"/>
                    <a:pt x="786" y="548"/>
                  </a:cubicBezTo>
                  <a:cubicBezTo>
                    <a:pt x="381" y="894"/>
                    <a:pt x="95" y="1382"/>
                    <a:pt x="12" y="1906"/>
                  </a:cubicBezTo>
                  <a:cubicBezTo>
                    <a:pt x="0" y="2001"/>
                    <a:pt x="48" y="2084"/>
                    <a:pt x="143" y="2096"/>
                  </a:cubicBezTo>
                  <a:cubicBezTo>
                    <a:pt x="155" y="2100"/>
                    <a:pt x="168" y="2101"/>
                    <a:pt x="181" y="2101"/>
                  </a:cubicBezTo>
                  <a:cubicBezTo>
                    <a:pt x="253" y="2101"/>
                    <a:pt x="323" y="2046"/>
                    <a:pt x="333" y="1965"/>
                  </a:cubicBezTo>
                  <a:cubicBezTo>
                    <a:pt x="500" y="1024"/>
                    <a:pt x="1310" y="334"/>
                    <a:pt x="2262" y="334"/>
                  </a:cubicBezTo>
                  <a:cubicBezTo>
                    <a:pt x="3215" y="334"/>
                    <a:pt x="4024" y="1013"/>
                    <a:pt x="4179" y="1965"/>
                  </a:cubicBezTo>
                  <a:cubicBezTo>
                    <a:pt x="4191" y="2036"/>
                    <a:pt x="4263" y="2096"/>
                    <a:pt x="4346" y="2096"/>
                  </a:cubicBezTo>
                  <a:lnTo>
                    <a:pt x="4370" y="2096"/>
                  </a:lnTo>
                  <a:cubicBezTo>
                    <a:pt x="4489" y="2084"/>
                    <a:pt x="4548" y="2001"/>
                    <a:pt x="4536" y="1906"/>
                  </a:cubicBezTo>
                  <a:cubicBezTo>
                    <a:pt x="4441" y="1382"/>
                    <a:pt x="4179" y="894"/>
                    <a:pt x="3762" y="548"/>
                  </a:cubicBezTo>
                  <a:cubicBezTo>
                    <a:pt x="3346" y="191"/>
                    <a:pt x="2822"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890126" y="2013556"/>
              <a:ext cx="10581" cy="10613"/>
            </a:xfrm>
            <a:custGeom>
              <a:avLst/>
              <a:gdLst/>
              <a:ahLst/>
              <a:cxnLst/>
              <a:rect l="l" t="t" r="r" b="b"/>
              <a:pathLst>
                <a:path w="334" h="335" extrusionOk="0">
                  <a:moveTo>
                    <a:pt x="167" y="1"/>
                  </a:moveTo>
                  <a:cubicBezTo>
                    <a:pt x="84" y="1"/>
                    <a:pt x="1" y="84"/>
                    <a:pt x="1" y="168"/>
                  </a:cubicBezTo>
                  <a:cubicBezTo>
                    <a:pt x="1" y="263"/>
                    <a:pt x="84" y="334"/>
                    <a:pt x="167" y="334"/>
                  </a:cubicBezTo>
                  <a:cubicBezTo>
                    <a:pt x="251" y="334"/>
                    <a:pt x="334" y="263"/>
                    <a:pt x="334" y="168"/>
                  </a:cubicBez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979907" y="2013556"/>
              <a:ext cx="10201" cy="10613"/>
            </a:xfrm>
            <a:custGeom>
              <a:avLst/>
              <a:gdLst/>
              <a:ahLst/>
              <a:cxnLst/>
              <a:rect l="l" t="t" r="r" b="b"/>
              <a:pathLst>
                <a:path w="322" h="335" extrusionOk="0">
                  <a:moveTo>
                    <a:pt x="167" y="1"/>
                  </a:moveTo>
                  <a:cubicBezTo>
                    <a:pt x="72" y="1"/>
                    <a:pt x="0" y="84"/>
                    <a:pt x="0" y="168"/>
                  </a:cubicBezTo>
                  <a:cubicBezTo>
                    <a:pt x="0" y="263"/>
                    <a:pt x="72" y="334"/>
                    <a:pt x="167" y="334"/>
                  </a:cubicBezTo>
                  <a:cubicBezTo>
                    <a:pt x="250" y="334"/>
                    <a:pt x="322" y="263"/>
                    <a:pt x="322" y="168"/>
                  </a:cubicBez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5861455" y="2002247"/>
              <a:ext cx="127892" cy="155454"/>
            </a:xfrm>
            <a:custGeom>
              <a:avLst/>
              <a:gdLst/>
              <a:ahLst/>
              <a:cxnLst/>
              <a:rect l="l" t="t" r="r" b="b"/>
              <a:pathLst>
                <a:path w="4037" h="4907" extrusionOk="0">
                  <a:moveTo>
                    <a:pt x="2489" y="346"/>
                  </a:moveTo>
                  <a:cubicBezTo>
                    <a:pt x="2596" y="346"/>
                    <a:pt x="2680" y="441"/>
                    <a:pt x="2680" y="536"/>
                  </a:cubicBezTo>
                  <a:cubicBezTo>
                    <a:pt x="2680" y="644"/>
                    <a:pt x="2596" y="739"/>
                    <a:pt x="2489" y="739"/>
                  </a:cubicBezTo>
                  <a:cubicBezTo>
                    <a:pt x="2382" y="739"/>
                    <a:pt x="2299" y="644"/>
                    <a:pt x="2299" y="536"/>
                  </a:cubicBezTo>
                  <a:cubicBezTo>
                    <a:pt x="2311" y="441"/>
                    <a:pt x="2382" y="346"/>
                    <a:pt x="2489" y="346"/>
                  </a:cubicBezTo>
                  <a:close/>
                  <a:moveTo>
                    <a:pt x="2954" y="715"/>
                  </a:moveTo>
                  <a:cubicBezTo>
                    <a:pt x="3084" y="775"/>
                    <a:pt x="3192" y="894"/>
                    <a:pt x="3192" y="1060"/>
                  </a:cubicBezTo>
                  <a:cubicBezTo>
                    <a:pt x="3204" y="1275"/>
                    <a:pt x="3037" y="1429"/>
                    <a:pt x="2846" y="1429"/>
                  </a:cubicBezTo>
                  <a:lnTo>
                    <a:pt x="2132" y="1429"/>
                  </a:lnTo>
                  <a:cubicBezTo>
                    <a:pt x="1918" y="1429"/>
                    <a:pt x="1763" y="1275"/>
                    <a:pt x="1763" y="1060"/>
                  </a:cubicBezTo>
                  <a:cubicBezTo>
                    <a:pt x="1763" y="917"/>
                    <a:pt x="1858" y="775"/>
                    <a:pt x="2001" y="715"/>
                  </a:cubicBezTo>
                  <a:cubicBezTo>
                    <a:pt x="2072" y="917"/>
                    <a:pt x="2263" y="1048"/>
                    <a:pt x="2477" y="1048"/>
                  </a:cubicBezTo>
                  <a:cubicBezTo>
                    <a:pt x="2692" y="1048"/>
                    <a:pt x="2870" y="917"/>
                    <a:pt x="2954" y="715"/>
                  </a:cubicBezTo>
                  <a:close/>
                  <a:moveTo>
                    <a:pt x="2501" y="1"/>
                  </a:moveTo>
                  <a:cubicBezTo>
                    <a:pt x="2263" y="1"/>
                    <a:pt x="2072" y="155"/>
                    <a:pt x="2013" y="370"/>
                  </a:cubicBezTo>
                  <a:cubicBezTo>
                    <a:pt x="1703" y="429"/>
                    <a:pt x="1453" y="715"/>
                    <a:pt x="1453" y="1060"/>
                  </a:cubicBezTo>
                  <a:lnTo>
                    <a:pt x="1453" y="1132"/>
                  </a:lnTo>
                  <a:cubicBezTo>
                    <a:pt x="1203" y="1251"/>
                    <a:pt x="965" y="1418"/>
                    <a:pt x="763" y="1632"/>
                  </a:cubicBezTo>
                  <a:cubicBezTo>
                    <a:pt x="346" y="2049"/>
                    <a:pt x="84" y="2596"/>
                    <a:pt x="48" y="3192"/>
                  </a:cubicBezTo>
                  <a:cubicBezTo>
                    <a:pt x="1" y="3763"/>
                    <a:pt x="167" y="4346"/>
                    <a:pt x="501" y="4823"/>
                  </a:cubicBezTo>
                  <a:cubicBezTo>
                    <a:pt x="537" y="4870"/>
                    <a:pt x="596" y="4906"/>
                    <a:pt x="644" y="4906"/>
                  </a:cubicBezTo>
                  <a:cubicBezTo>
                    <a:pt x="668" y="4906"/>
                    <a:pt x="715" y="4882"/>
                    <a:pt x="739" y="4870"/>
                  </a:cubicBezTo>
                  <a:cubicBezTo>
                    <a:pt x="822" y="4811"/>
                    <a:pt x="834" y="4704"/>
                    <a:pt x="775" y="4632"/>
                  </a:cubicBezTo>
                  <a:cubicBezTo>
                    <a:pt x="477" y="4227"/>
                    <a:pt x="334" y="3727"/>
                    <a:pt x="370" y="3215"/>
                  </a:cubicBezTo>
                  <a:cubicBezTo>
                    <a:pt x="406" y="2715"/>
                    <a:pt x="632" y="2227"/>
                    <a:pt x="1001" y="1858"/>
                  </a:cubicBezTo>
                  <a:cubicBezTo>
                    <a:pt x="1156" y="1703"/>
                    <a:pt x="1358" y="1548"/>
                    <a:pt x="1584" y="1465"/>
                  </a:cubicBezTo>
                  <a:cubicBezTo>
                    <a:pt x="1703" y="1656"/>
                    <a:pt x="1918" y="1775"/>
                    <a:pt x="2156" y="1775"/>
                  </a:cubicBezTo>
                  <a:lnTo>
                    <a:pt x="2870" y="1775"/>
                  </a:lnTo>
                  <a:cubicBezTo>
                    <a:pt x="3108" y="1775"/>
                    <a:pt x="3335" y="1656"/>
                    <a:pt x="3454" y="1465"/>
                  </a:cubicBezTo>
                  <a:cubicBezTo>
                    <a:pt x="3573" y="1525"/>
                    <a:pt x="3680" y="1584"/>
                    <a:pt x="3787" y="1656"/>
                  </a:cubicBezTo>
                  <a:cubicBezTo>
                    <a:pt x="3811" y="1668"/>
                    <a:pt x="3846" y="1679"/>
                    <a:pt x="3882" y="1679"/>
                  </a:cubicBezTo>
                  <a:cubicBezTo>
                    <a:pt x="3930" y="1679"/>
                    <a:pt x="3989" y="1656"/>
                    <a:pt x="4025" y="1608"/>
                  </a:cubicBezTo>
                  <a:cubicBezTo>
                    <a:pt x="4037" y="1537"/>
                    <a:pt x="4013" y="1429"/>
                    <a:pt x="3942" y="1370"/>
                  </a:cubicBezTo>
                  <a:cubicBezTo>
                    <a:pt x="3811" y="1287"/>
                    <a:pt x="3680" y="1191"/>
                    <a:pt x="3537" y="1132"/>
                  </a:cubicBezTo>
                  <a:lnTo>
                    <a:pt x="3537" y="1060"/>
                  </a:lnTo>
                  <a:cubicBezTo>
                    <a:pt x="3537" y="739"/>
                    <a:pt x="3311" y="453"/>
                    <a:pt x="2989" y="370"/>
                  </a:cubicBezTo>
                  <a:cubicBezTo>
                    <a:pt x="2930" y="167"/>
                    <a:pt x="2727"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5890886" y="2060633"/>
              <a:ext cx="128652" cy="127227"/>
            </a:xfrm>
            <a:custGeom>
              <a:avLst/>
              <a:gdLst/>
              <a:ahLst/>
              <a:cxnLst/>
              <a:rect l="l" t="t" r="r" b="b"/>
              <a:pathLst>
                <a:path w="4061" h="4016" extrusionOk="0">
                  <a:moveTo>
                    <a:pt x="3421" y="1"/>
                  </a:moveTo>
                  <a:cubicBezTo>
                    <a:pt x="3385" y="1"/>
                    <a:pt x="3346" y="13"/>
                    <a:pt x="3310" y="39"/>
                  </a:cubicBezTo>
                  <a:cubicBezTo>
                    <a:pt x="3239" y="98"/>
                    <a:pt x="3227" y="206"/>
                    <a:pt x="3287" y="277"/>
                  </a:cubicBezTo>
                  <a:cubicBezTo>
                    <a:pt x="3584" y="682"/>
                    <a:pt x="3727" y="1182"/>
                    <a:pt x="3691" y="1694"/>
                  </a:cubicBezTo>
                  <a:cubicBezTo>
                    <a:pt x="3656" y="2194"/>
                    <a:pt x="3429" y="2682"/>
                    <a:pt x="3060" y="3039"/>
                  </a:cubicBezTo>
                  <a:cubicBezTo>
                    <a:pt x="2703" y="3396"/>
                    <a:pt x="2215" y="3623"/>
                    <a:pt x="1703" y="3670"/>
                  </a:cubicBezTo>
                  <a:cubicBezTo>
                    <a:pt x="1665" y="3672"/>
                    <a:pt x="1626" y="3673"/>
                    <a:pt x="1588" y="3673"/>
                  </a:cubicBezTo>
                  <a:cubicBezTo>
                    <a:pt x="1125" y="3673"/>
                    <a:pt x="661" y="3540"/>
                    <a:pt x="298" y="3265"/>
                  </a:cubicBezTo>
                  <a:cubicBezTo>
                    <a:pt x="263" y="3241"/>
                    <a:pt x="227" y="3228"/>
                    <a:pt x="191" y="3228"/>
                  </a:cubicBezTo>
                  <a:cubicBezTo>
                    <a:pt x="142" y="3228"/>
                    <a:pt x="95" y="3253"/>
                    <a:pt x="60" y="3301"/>
                  </a:cubicBezTo>
                  <a:cubicBezTo>
                    <a:pt x="0" y="3373"/>
                    <a:pt x="12" y="3480"/>
                    <a:pt x="84" y="3539"/>
                  </a:cubicBezTo>
                  <a:cubicBezTo>
                    <a:pt x="501" y="3849"/>
                    <a:pt x="1024" y="4016"/>
                    <a:pt x="1548" y="4016"/>
                  </a:cubicBezTo>
                  <a:lnTo>
                    <a:pt x="1727" y="4016"/>
                  </a:lnTo>
                  <a:cubicBezTo>
                    <a:pt x="2322" y="3968"/>
                    <a:pt x="2870" y="3718"/>
                    <a:pt x="3287" y="3301"/>
                  </a:cubicBezTo>
                  <a:cubicBezTo>
                    <a:pt x="3703" y="2884"/>
                    <a:pt x="3953" y="2325"/>
                    <a:pt x="4001" y="1730"/>
                  </a:cubicBezTo>
                  <a:cubicBezTo>
                    <a:pt x="4060" y="1122"/>
                    <a:pt x="3894" y="539"/>
                    <a:pt x="3549" y="63"/>
                  </a:cubicBezTo>
                  <a:cubicBezTo>
                    <a:pt x="3515" y="22"/>
                    <a:pt x="3469" y="1"/>
                    <a:pt x="34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5910116" y="2122947"/>
              <a:ext cx="61142" cy="33232"/>
            </a:xfrm>
            <a:custGeom>
              <a:avLst/>
              <a:gdLst/>
              <a:ahLst/>
              <a:cxnLst/>
              <a:rect l="l" t="t" r="r" b="b"/>
              <a:pathLst>
                <a:path w="1930" h="1049" extrusionOk="0">
                  <a:moveTo>
                    <a:pt x="1560" y="346"/>
                  </a:moveTo>
                  <a:cubicBezTo>
                    <a:pt x="1477" y="560"/>
                    <a:pt x="1239" y="715"/>
                    <a:pt x="953" y="715"/>
                  </a:cubicBezTo>
                  <a:cubicBezTo>
                    <a:pt x="667" y="715"/>
                    <a:pt x="429" y="548"/>
                    <a:pt x="358" y="346"/>
                  </a:cubicBezTo>
                  <a:close/>
                  <a:moveTo>
                    <a:pt x="167" y="1"/>
                  </a:moveTo>
                  <a:cubicBezTo>
                    <a:pt x="72" y="1"/>
                    <a:pt x="1" y="84"/>
                    <a:pt x="1" y="167"/>
                  </a:cubicBezTo>
                  <a:cubicBezTo>
                    <a:pt x="1" y="644"/>
                    <a:pt x="429" y="1048"/>
                    <a:pt x="965" y="1048"/>
                  </a:cubicBezTo>
                  <a:cubicBezTo>
                    <a:pt x="1501" y="1048"/>
                    <a:pt x="1929" y="656"/>
                    <a:pt x="1929" y="167"/>
                  </a:cubicBezTo>
                  <a:cubicBezTo>
                    <a:pt x="1918" y="84"/>
                    <a:pt x="1846" y="1"/>
                    <a:pt x="1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63"/>
          <p:cNvGrpSpPr/>
          <p:nvPr/>
        </p:nvGrpSpPr>
        <p:grpSpPr>
          <a:xfrm>
            <a:off x="5352643" y="1969046"/>
            <a:ext cx="278404" cy="358364"/>
            <a:chOff x="5352643" y="1969046"/>
            <a:chExt cx="278404" cy="358364"/>
          </a:xfrm>
        </p:grpSpPr>
        <p:sp>
          <p:nvSpPr>
            <p:cNvPr id="6287" name="Google Shape;6287;p63"/>
            <p:cNvSpPr/>
            <p:nvPr/>
          </p:nvSpPr>
          <p:spPr>
            <a:xfrm>
              <a:off x="5352643" y="1969046"/>
              <a:ext cx="278404" cy="358364"/>
            </a:xfrm>
            <a:custGeom>
              <a:avLst/>
              <a:gdLst/>
              <a:ahLst/>
              <a:cxnLst/>
              <a:rect l="l" t="t" r="r" b="b"/>
              <a:pathLst>
                <a:path w="8788" h="11312" extrusionOk="0">
                  <a:moveTo>
                    <a:pt x="4882" y="453"/>
                  </a:moveTo>
                  <a:cubicBezTo>
                    <a:pt x="5418" y="739"/>
                    <a:pt x="5834" y="1430"/>
                    <a:pt x="5953" y="2299"/>
                  </a:cubicBezTo>
                  <a:lnTo>
                    <a:pt x="5239" y="2299"/>
                  </a:lnTo>
                  <a:cubicBezTo>
                    <a:pt x="5215" y="1632"/>
                    <a:pt x="5096" y="918"/>
                    <a:pt x="4882" y="453"/>
                  </a:cubicBezTo>
                  <a:close/>
                  <a:moveTo>
                    <a:pt x="5667" y="687"/>
                  </a:moveTo>
                  <a:lnTo>
                    <a:pt x="5667" y="687"/>
                  </a:lnTo>
                  <a:cubicBezTo>
                    <a:pt x="6245" y="1045"/>
                    <a:pt x="6669" y="1625"/>
                    <a:pt x="6811" y="2299"/>
                  </a:cubicBezTo>
                  <a:lnTo>
                    <a:pt x="6299" y="2299"/>
                  </a:lnTo>
                  <a:cubicBezTo>
                    <a:pt x="6227" y="1692"/>
                    <a:pt x="6013" y="1144"/>
                    <a:pt x="5691" y="727"/>
                  </a:cubicBezTo>
                  <a:cubicBezTo>
                    <a:pt x="5682" y="708"/>
                    <a:pt x="5680" y="697"/>
                    <a:pt x="5667" y="687"/>
                  </a:cubicBezTo>
                  <a:close/>
                  <a:moveTo>
                    <a:pt x="3894" y="477"/>
                  </a:moveTo>
                  <a:lnTo>
                    <a:pt x="3894" y="477"/>
                  </a:lnTo>
                  <a:cubicBezTo>
                    <a:pt x="3679" y="918"/>
                    <a:pt x="3572" y="1632"/>
                    <a:pt x="3524" y="2311"/>
                  </a:cubicBezTo>
                  <a:lnTo>
                    <a:pt x="2810" y="2311"/>
                  </a:lnTo>
                  <a:cubicBezTo>
                    <a:pt x="2810" y="2263"/>
                    <a:pt x="2834" y="2215"/>
                    <a:pt x="2846" y="2156"/>
                  </a:cubicBezTo>
                  <a:cubicBezTo>
                    <a:pt x="2858" y="2061"/>
                    <a:pt x="2798" y="1977"/>
                    <a:pt x="2715" y="1954"/>
                  </a:cubicBezTo>
                  <a:cubicBezTo>
                    <a:pt x="2707" y="1953"/>
                    <a:pt x="2699" y="1952"/>
                    <a:pt x="2691" y="1952"/>
                  </a:cubicBezTo>
                  <a:cubicBezTo>
                    <a:pt x="2606" y="1952"/>
                    <a:pt x="2534" y="2009"/>
                    <a:pt x="2512" y="2096"/>
                  </a:cubicBezTo>
                  <a:cubicBezTo>
                    <a:pt x="2501" y="2168"/>
                    <a:pt x="2489" y="2239"/>
                    <a:pt x="2489" y="2311"/>
                  </a:cubicBezTo>
                  <a:lnTo>
                    <a:pt x="1977" y="2311"/>
                  </a:lnTo>
                  <a:cubicBezTo>
                    <a:pt x="2108" y="1620"/>
                    <a:pt x="2512" y="1037"/>
                    <a:pt x="3096" y="691"/>
                  </a:cubicBezTo>
                  <a:lnTo>
                    <a:pt x="3096" y="691"/>
                  </a:lnTo>
                  <a:cubicBezTo>
                    <a:pt x="2953" y="870"/>
                    <a:pt x="2834" y="1096"/>
                    <a:pt x="2727" y="1346"/>
                  </a:cubicBezTo>
                  <a:cubicBezTo>
                    <a:pt x="2703" y="1442"/>
                    <a:pt x="2727" y="1525"/>
                    <a:pt x="2810" y="1573"/>
                  </a:cubicBezTo>
                  <a:cubicBezTo>
                    <a:pt x="2835" y="1582"/>
                    <a:pt x="2860" y="1586"/>
                    <a:pt x="2884" y="1586"/>
                  </a:cubicBezTo>
                  <a:cubicBezTo>
                    <a:pt x="2951" y="1586"/>
                    <a:pt x="3010" y="1551"/>
                    <a:pt x="3036" y="1489"/>
                  </a:cubicBezTo>
                  <a:cubicBezTo>
                    <a:pt x="3251" y="1013"/>
                    <a:pt x="3548" y="644"/>
                    <a:pt x="3894" y="477"/>
                  </a:cubicBezTo>
                  <a:close/>
                  <a:moveTo>
                    <a:pt x="4382" y="334"/>
                  </a:moveTo>
                  <a:cubicBezTo>
                    <a:pt x="4417" y="334"/>
                    <a:pt x="4560" y="441"/>
                    <a:pt x="4691" y="894"/>
                  </a:cubicBezTo>
                  <a:cubicBezTo>
                    <a:pt x="4810" y="1263"/>
                    <a:pt x="4882" y="1763"/>
                    <a:pt x="4918" y="2323"/>
                  </a:cubicBezTo>
                  <a:lnTo>
                    <a:pt x="3846" y="2323"/>
                  </a:lnTo>
                  <a:cubicBezTo>
                    <a:pt x="3870" y="1763"/>
                    <a:pt x="3941" y="1263"/>
                    <a:pt x="4060" y="894"/>
                  </a:cubicBezTo>
                  <a:cubicBezTo>
                    <a:pt x="4203" y="430"/>
                    <a:pt x="4334" y="334"/>
                    <a:pt x="4382" y="334"/>
                  </a:cubicBezTo>
                  <a:close/>
                  <a:moveTo>
                    <a:pt x="7025" y="2632"/>
                  </a:moveTo>
                  <a:cubicBezTo>
                    <a:pt x="7025" y="2632"/>
                    <a:pt x="7037" y="2632"/>
                    <a:pt x="7037" y="2644"/>
                  </a:cubicBezTo>
                  <a:lnTo>
                    <a:pt x="7037" y="3180"/>
                  </a:lnTo>
                  <a:lnTo>
                    <a:pt x="1715" y="3180"/>
                  </a:lnTo>
                  <a:lnTo>
                    <a:pt x="1715" y="2644"/>
                  </a:lnTo>
                  <a:cubicBezTo>
                    <a:pt x="1715" y="2644"/>
                    <a:pt x="1715" y="2632"/>
                    <a:pt x="1727" y="2632"/>
                  </a:cubicBezTo>
                  <a:close/>
                  <a:moveTo>
                    <a:pt x="1905" y="3525"/>
                  </a:moveTo>
                  <a:lnTo>
                    <a:pt x="1905" y="3716"/>
                  </a:lnTo>
                  <a:lnTo>
                    <a:pt x="1834" y="3716"/>
                  </a:lnTo>
                  <a:cubicBezTo>
                    <a:pt x="1810" y="3716"/>
                    <a:pt x="1762" y="3716"/>
                    <a:pt x="1715" y="3728"/>
                  </a:cubicBezTo>
                  <a:lnTo>
                    <a:pt x="1715" y="3525"/>
                  </a:lnTo>
                  <a:close/>
                  <a:moveTo>
                    <a:pt x="7049" y="3525"/>
                  </a:moveTo>
                  <a:lnTo>
                    <a:pt x="7049" y="3728"/>
                  </a:lnTo>
                  <a:cubicBezTo>
                    <a:pt x="7013" y="3728"/>
                    <a:pt x="6977" y="3716"/>
                    <a:pt x="6942" y="3716"/>
                  </a:cubicBezTo>
                  <a:lnTo>
                    <a:pt x="6846" y="3716"/>
                  </a:lnTo>
                  <a:lnTo>
                    <a:pt x="6846" y="3525"/>
                  </a:lnTo>
                  <a:close/>
                  <a:moveTo>
                    <a:pt x="1905" y="4049"/>
                  </a:moveTo>
                  <a:lnTo>
                    <a:pt x="1905" y="4585"/>
                  </a:lnTo>
                  <a:lnTo>
                    <a:pt x="1905" y="4597"/>
                  </a:lnTo>
                  <a:lnTo>
                    <a:pt x="1822" y="4597"/>
                  </a:lnTo>
                  <a:cubicBezTo>
                    <a:pt x="1750" y="4597"/>
                    <a:pt x="1667" y="4561"/>
                    <a:pt x="1608" y="4501"/>
                  </a:cubicBezTo>
                  <a:cubicBezTo>
                    <a:pt x="1548" y="4442"/>
                    <a:pt x="1536" y="4371"/>
                    <a:pt x="1536" y="4299"/>
                  </a:cubicBezTo>
                  <a:cubicBezTo>
                    <a:pt x="1548" y="4168"/>
                    <a:pt x="1691" y="4049"/>
                    <a:pt x="1834" y="4049"/>
                  </a:cubicBezTo>
                  <a:close/>
                  <a:moveTo>
                    <a:pt x="6953" y="4049"/>
                  </a:moveTo>
                  <a:cubicBezTo>
                    <a:pt x="7025" y="4049"/>
                    <a:pt x="7108" y="4073"/>
                    <a:pt x="7168" y="4132"/>
                  </a:cubicBezTo>
                  <a:cubicBezTo>
                    <a:pt x="7204" y="4192"/>
                    <a:pt x="7227" y="4263"/>
                    <a:pt x="7227" y="4359"/>
                  </a:cubicBezTo>
                  <a:cubicBezTo>
                    <a:pt x="7204" y="4490"/>
                    <a:pt x="7073" y="4609"/>
                    <a:pt x="6930" y="4609"/>
                  </a:cubicBezTo>
                  <a:lnTo>
                    <a:pt x="6846" y="4609"/>
                  </a:lnTo>
                  <a:lnTo>
                    <a:pt x="6846" y="4597"/>
                  </a:lnTo>
                  <a:lnTo>
                    <a:pt x="6846" y="4049"/>
                  </a:lnTo>
                  <a:close/>
                  <a:moveTo>
                    <a:pt x="6525" y="3525"/>
                  </a:moveTo>
                  <a:lnTo>
                    <a:pt x="6513" y="4049"/>
                  </a:lnTo>
                  <a:lnTo>
                    <a:pt x="5644" y="4644"/>
                  </a:lnTo>
                  <a:cubicBezTo>
                    <a:pt x="5559" y="4703"/>
                    <a:pt x="5463" y="4727"/>
                    <a:pt x="5363" y="4727"/>
                  </a:cubicBezTo>
                  <a:cubicBezTo>
                    <a:pt x="5322" y="4727"/>
                    <a:pt x="5281" y="4723"/>
                    <a:pt x="5239" y="4716"/>
                  </a:cubicBezTo>
                  <a:cubicBezTo>
                    <a:pt x="5108" y="4668"/>
                    <a:pt x="4989" y="4561"/>
                    <a:pt x="4929" y="4442"/>
                  </a:cubicBezTo>
                  <a:cubicBezTo>
                    <a:pt x="4846" y="4228"/>
                    <a:pt x="4620" y="4085"/>
                    <a:pt x="4382" y="4085"/>
                  </a:cubicBezTo>
                  <a:cubicBezTo>
                    <a:pt x="4144" y="4085"/>
                    <a:pt x="3917" y="4228"/>
                    <a:pt x="3834" y="4442"/>
                  </a:cubicBezTo>
                  <a:cubicBezTo>
                    <a:pt x="3775" y="4585"/>
                    <a:pt x="3655" y="4680"/>
                    <a:pt x="3513" y="4716"/>
                  </a:cubicBezTo>
                  <a:cubicBezTo>
                    <a:pt x="3473" y="4730"/>
                    <a:pt x="3431" y="4737"/>
                    <a:pt x="3390" y="4737"/>
                  </a:cubicBezTo>
                  <a:cubicBezTo>
                    <a:pt x="3296" y="4737"/>
                    <a:pt x="3202" y="4702"/>
                    <a:pt x="3120" y="4644"/>
                  </a:cubicBezTo>
                  <a:lnTo>
                    <a:pt x="2251" y="4049"/>
                  </a:lnTo>
                  <a:lnTo>
                    <a:pt x="2251" y="3525"/>
                  </a:lnTo>
                  <a:close/>
                  <a:moveTo>
                    <a:pt x="4382" y="4406"/>
                  </a:moveTo>
                  <a:cubicBezTo>
                    <a:pt x="4501" y="4406"/>
                    <a:pt x="4584" y="4466"/>
                    <a:pt x="4632" y="4561"/>
                  </a:cubicBezTo>
                  <a:cubicBezTo>
                    <a:pt x="4715" y="4787"/>
                    <a:pt x="4918" y="4954"/>
                    <a:pt x="5156" y="5025"/>
                  </a:cubicBezTo>
                  <a:cubicBezTo>
                    <a:pt x="5227" y="5037"/>
                    <a:pt x="5299" y="5061"/>
                    <a:pt x="5382" y="5061"/>
                  </a:cubicBezTo>
                  <a:cubicBezTo>
                    <a:pt x="5537" y="5061"/>
                    <a:pt x="5703" y="5013"/>
                    <a:pt x="5834" y="4906"/>
                  </a:cubicBezTo>
                  <a:lnTo>
                    <a:pt x="6501" y="4442"/>
                  </a:lnTo>
                  <a:lnTo>
                    <a:pt x="6501" y="4597"/>
                  </a:lnTo>
                  <a:cubicBezTo>
                    <a:pt x="6501" y="5775"/>
                    <a:pt x="5549" y="6728"/>
                    <a:pt x="4382" y="6728"/>
                  </a:cubicBezTo>
                  <a:cubicBezTo>
                    <a:pt x="3203" y="6728"/>
                    <a:pt x="2251" y="5775"/>
                    <a:pt x="2251" y="4597"/>
                  </a:cubicBezTo>
                  <a:lnTo>
                    <a:pt x="2251" y="4442"/>
                  </a:lnTo>
                  <a:lnTo>
                    <a:pt x="2917" y="4906"/>
                  </a:lnTo>
                  <a:cubicBezTo>
                    <a:pt x="3070" y="5000"/>
                    <a:pt x="3235" y="5051"/>
                    <a:pt x="3403" y="5051"/>
                  </a:cubicBezTo>
                  <a:cubicBezTo>
                    <a:pt x="3471" y="5051"/>
                    <a:pt x="3539" y="5042"/>
                    <a:pt x="3608" y="5025"/>
                  </a:cubicBezTo>
                  <a:cubicBezTo>
                    <a:pt x="3846" y="4954"/>
                    <a:pt x="4036" y="4787"/>
                    <a:pt x="4120" y="4561"/>
                  </a:cubicBezTo>
                  <a:cubicBezTo>
                    <a:pt x="4167" y="4478"/>
                    <a:pt x="4263" y="4406"/>
                    <a:pt x="4382" y="4406"/>
                  </a:cubicBezTo>
                  <a:close/>
                  <a:moveTo>
                    <a:pt x="2977" y="7228"/>
                  </a:moveTo>
                  <a:lnTo>
                    <a:pt x="2977" y="7561"/>
                  </a:lnTo>
                  <a:cubicBezTo>
                    <a:pt x="2977" y="7704"/>
                    <a:pt x="2893" y="7835"/>
                    <a:pt x="2739" y="7895"/>
                  </a:cubicBezTo>
                  <a:lnTo>
                    <a:pt x="2358" y="7645"/>
                  </a:lnTo>
                  <a:cubicBezTo>
                    <a:pt x="2251" y="7573"/>
                    <a:pt x="2239" y="7466"/>
                    <a:pt x="2262" y="7395"/>
                  </a:cubicBezTo>
                  <a:cubicBezTo>
                    <a:pt x="2298" y="7323"/>
                    <a:pt x="2358" y="7228"/>
                    <a:pt x="2477" y="7228"/>
                  </a:cubicBezTo>
                  <a:close/>
                  <a:moveTo>
                    <a:pt x="6275" y="7228"/>
                  </a:moveTo>
                  <a:cubicBezTo>
                    <a:pt x="6382" y="7228"/>
                    <a:pt x="6465" y="7323"/>
                    <a:pt x="6477" y="7395"/>
                  </a:cubicBezTo>
                  <a:cubicBezTo>
                    <a:pt x="6513" y="7466"/>
                    <a:pt x="6489" y="7573"/>
                    <a:pt x="6394" y="7645"/>
                  </a:cubicBezTo>
                  <a:lnTo>
                    <a:pt x="6001" y="7895"/>
                  </a:lnTo>
                  <a:cubicBezTo>
                    <a:pt x="5882" y="7835"/>
                    <a:pt x="5775" y="7704"/>
                    <a:pt x="5775" y="7561"/>
                  </a:cubicBezTo>
                  <a:lnTo>
                    <a:pt x="5775" y="7228"/>
                  </a:lnTo>
                  <a:close/>
                  <a:moveTo>
                    <a:pt x="2977" y="6704"/>
                  </a:moveTo>
                  <a:lnTo>
                    <a:pt x="2977" y="6907"/>
                  </a:lnTo>
                  <a:lnTo>
                    <a:pt x="2489" y="6907"/>
                  </a:lnTo>
                  <a:cubicBezTo>
                    <a:pt x="2239" y="6907"/>
                    <a:pt x="2024" y="7049"/>
                    <a:pt x="1953" y="7288"/>
                  </a:cubicBezTo>
                  <a:cubicBezTo>
                    <a:pt x="1881" y="7526"/>
                    <a:pt x="1965" y="7764"/>
                    <a:pt x="2179" y="7919"/>
                  </a:cubicBezTo>
                  <a:lnTo>
                    <a:pt x="4167" y="9240"/>
                  </a:lnTo>
                  <a:cubicBezTo>
                    <a:pt x="4036" y="9300"/>
                    <a:pt x="3929" y="9419"/>
                    <a:pt x="3894" y="9550"/>
                  </a:cubicBezTo>
                  <a:lnTo>
                    <a:pt x="3501" y="9550"/>
                  </a:lnTo>
                  <a:cubicBezTo>
                    <a:pt x="2429" y="9550"/>
                    <a:pt x="1548" y="8669"/>
                    <a:pt x="1548" y="7597"/>
                  </a:cubicBezTo>
                  <a:cubicBezTo>
                    <a:pt x="1548" y="7109"/>
                    <a:pt x="1953" y="6704"/>
                    <a:pt x="2441" y="6704"/>
                  </a:cubicBezTo>
                  <a:close/>
                  <a:moveTo>
                    <a:pt x="6311" y="6728"/>
                  </a:moveTo>
                  <a:cubicBezTo>
                    <a:pt x="6811" y="6728"/>
                    <a:pt x="7204" y="7121"/>
                    <a:pt x="7204" y="7621"/>
                  </a:cubicBezTo>
                  <a:cubicBezTo>
                    <a:pt x="7227" y="8669"/>
                    <a:pt x="6346" y="9550"/>
                    <a:pt x="5263" y="9550"/>
                  </a:cubicBezTo>
                  <a:lnTo>
                    <a:pt x="4870" y="9550"/>
                  </a:lnTo>
                  <a:cubicBezTo>
                    <a:pt x="4822" y="9419"/>
                    <a:pt x="4727" y="9300"/>
                    <a:pt x="4584" y="9240"/>
                  </a:cubicBezTo>
                  <a:lnTo>
                    <a:pt x="5168" y="8847"/>
                  </a:lnTo>
                  <a:cubicBezTo>
                    <a:pt x="5239" y="8812"/>
                    <a:pt x="5263" y="8704"/>
                    <a:pt x="5215" y="8633"/>
                  </a:cubicBezTo>
                  <a:cubicBezTo>
                    <a:pt x="5186" y="8582"/>
                    <a:pt x="5134" y="8557"/>
                    <a:pt x="5082" y="8557"/>
                  </a:cubicBezTo>
                  <a:cubicBezTo>
                    <a:pt x="5049" y="8557"/>
                    <a:pt x="5016" y="8567"/>
                    <a:pt x="4989" y="8585"/>
                  </a:cubicBezTo>
                  <a:lnTo>
                    <a:pt x="4382" y="9002"/>
                  </a:lnTo>
                  <a:lnTo>
                    <a:pt x="3036" y="8109"/>
                  </a:lnTo>
                  <a:cubicBezTo>
                    <a:pt x="3203" y="7978"/>
                    <a:pt x="3310" y="7776"/>
                    <a:pt x="3310" y="7561"/>
                  </a:cubicBezTo>
                  <a:lnTo>
                    <a:pt x="3310" y="6811"/>
                  </a:lnTo>
                  <a:cubicBezTo>
                    <a:pt x="3632" y="6978"/>
                    <a:pt x="3989" y="7061"/>
                    <a:pt x="4382" y="7061"/>
                  </a:cubicBezTo>
                  <a:cubicBezTo>
                    <a:pt x="4763" y="7061"/>
                    <a:pt x="5120" y="6978"/>
                    <a:pt x="5453" y="6811"/>
                  </a:cubicBezTo>
                  <a:lnTo>
                    <a:pt x="5453" y="7561"/>
                  </a:lnTo>
                  <a:cubicBezTo>
                    <a:pt x="5453" y="7764"/>
                    <a:pt x="5560" y="7978"/>
                    <a:pt x="5715" y="8109"/>
                  </a:cubicBezTo>
                  <a:lnTo>
                    <a:pt x="5620" y="8181"/>
                  </a:lnTo>
                  <a:cubicBezTo>
                    <a:pt x="5537" y="8228"/>
                    <a:pt x="5525" y="8335"/>
                    <a:pt x="5572" y="8407"/>
                  </a:cubicBezTo>
                  <a:cubicBezTo>
                    <a:pt x="5596" y="8454"/>
                    <a:pt x="5656" y="8478"/>
                    <a:pt x="5703" y="8478"/>
                  </a:cubicBezTo>
                  <a:cubicBezTo>
                    <a:pt x="5739" y="8478"/>
                    <a:pt x="5763" y="8466"/>
                    <a:pt x="5799" y="8454"/>
                  </a:cubicBezTo>
                  <a:lnTo>
                    <a:pt x="6584" y="7930"/>
                  </a:lnTo>
                  <a:cubicBezTo>
                    <a:pt x="6787" y="7800"/>
                    <a:pt x="6882" y="7538"/>
                    <a:pt x="6811" y="7299"/>
                  </a:cubicBezTo>
                  <a:cubicBezTo>
                    <a:pt x="6727" y="7061"/>
                    <a:pt x="6525" y="6918"/>
                    <a:pt x="6275" y="6918"/>
                  </a:cubicBezTo>
                  <a:lnTo>
                    <a:pt x="5775" y="6918"/>
                  </a:lnTo>
                  <a:lnTo>
                    <a:pt x="5775" y="6728"/>
                  </a:lnTo>
                  <a:close/>
                  <a:moveTo>
                    <a:pt x="4382" y="9526"/>
                  </a:moveTo>
                  <a:cubicBezTo>
                    <a:pt x="4489" y="9538"/>
                    <a:pt x="4572" y="9609"/>
                    <a:pt x="4572" y="9716"/>
                  </a:cubicBezTo>
                  <a:cubicBezTo>
                    <a:pt x="4572" y="9824"/>
                    <a:pt x="4489" y="9907"/>
                    <a:pt x="4382" y="9907"/>
                  </a:cubicBezTo>
                  <a:cubicBezTo>
                    <a:pt x="4275" y="9907"/>
                    <a:pt x="4191" y="9824"/>
                    <a:pt x="4191" y="9716"/>
                  </a:cubicBezTo>
                  <a:cubicBezTo>
                    <a:pt x="4191" y="9609"/>
                    <a:pt x="4275" y="9526"/>
                    <a:pt x="4382" y="9526"/>
                  </a:cubicBezTo>
                  <a:close/>
                  <a:moveTo>
                    <a:pt x="4406" y="1"/>
                  </a:moveTo>
                  <a:cubicBezTo>
                    <a:pt x="3727" y="1"/>
                    <a:pt x="3060" y="251"/>
                    <a:pt x="2548" y="691"/>
                  </a:cubicBezTo>
                  <a:cubicBezTo>
                    <a:pt x="2072" y="1108"/>
                    <a:pt x="1750" y="1692"/>
                    <a:pt x="1643" y="2323"/>
                  </a:cubicBezTo>
                  <a:cubicBezTo>
                    <a:pt x="1512" y="2358"/>
                    <a:pt x="1417" y="2501"/>
                    <a:pt x="1417" y="2644"/>
                  </a:cubicBezTo>
                  <a:lnTo>
                    <a:pt x="1417" y="3906"/>
                  </a:lnTo>
                  <a:cubicBezTo>
                    <a:pt x="1334" y="4001"/>
                    <a:pt x="1250" y="4132"/>
                    <a:pt x="1238" y="4263"/>
                  </a:cubicBezTo>
                  <a:cubicBezTo>
                    <a:pt x="1227" y="4442"/>
                    <a:pt x="1286" y="4609"/>
                    <a:pt x="1393" y="4740"/>
                  </a:cubicBezTo>
                  <a:cubicBezTo>
                    <a:pt x="1512" y="4882"/>
                    <a:pt x="1667" y="4942"/>
                    <a:pt x="1834" y="4942"/>
                  </a:cubicBezTo>
                  <a:lnTo>
                    <a:pt x="1953" y="4942"/>
                  </a:lnTo>
                  <a:cubicBezTo>
                    <a:pt x="2024" y="5502"/>
                    <a:pt x="2298" y="5990"/>
                    <a:pt x="2703" y="6383"/>
                  </a:cubicBezTo>
                  <a:lnTo>
                    <a:pt x="2465" y="6383"/>
                  </a:lnTo>
                  <a:cubicBezTo>
                    <a:pt x="1786" y="6383"/>
                    <a:pt x="1238" y="6930"/>
                    <a:pt x="1238" y="7597"/>
                  </a:cubicBezTo>
                  <a:cubicBezTo>
                    <a:pt x="1238" y="7859"/>
                    <a:pt x="1286" y="8097"/>
                    <a:pt x="1358" y="8311"/>
                  </a:cubicBezTo>
                  <a:lnTo>
                    <a:pt x="881" y="8454"/>
                  </a:lnTo>
                  <a:cubicBezTo>
                    <a:pt x="357" y="8597"/>
                    <a:pt x="0" y="9085"/>
                    <a:pt x="0" y="9621"/>
                  </a:cubicBezTo>
                  <a:lnTo>
                    <a:pt x="0" y="11133"/>
                  </a:lnTo>
                  <a:cubicBezTo>
                    <a:pt x="0" y="11217"/>
                    <a:pt x="84" y="11288"/>
                    <a:pt x="167" y="11288"/>
                  </a:cubicBezTo>
                  <a:cubicBezTo>
                    <a:pt x="250" y="11288"/>
                    <a:pt x="334" y="11217"/>
                    <a:pt x="334" y="11133"/>
                  </a:cubicBezTo>
                  <a:lnTo>
                    <a:pt x="334" y="9621"/>
                  </a:lnTo>
                  <a:cubicBezTo>
                    <a:pt x="334" y="9490"/>
                    <a:pt x="357" y="9359"/>
                    <a:pt x="417" y="9252"/>
                  </a:cubicBezTo>
                  <a:lnTo>
                    <a:pt x="1227" y="9955"/>
                  </a:lnTo>
                  <a:cubicBezTo>
                    <a:pt x="1346" y="10050"/>
                    <a:pt x="1417" y="10205"/>
                    <a:pt x="1417" y="10371"/>
                  </a:cubicBezTo>
                  <a:lnTo>
                    <a:pt x="1417" y="11145"/>
                  </a:lnTo>
                  <a:cubicBezTo>
                    <a:pt x="1417" y="11228"/>
                    <a:pt x="1489" y="11312"/>
                    <a:pt x="1584" y="11312"/>
                  </a:cubicBezTo>
                  <a:cubicBezTo>
                    <a:pt x="1667" y="11312"/>
                    <a:pt x="1739" y="11228"/>
                    <a:pt x="1739" y="11145"/>
                  </a:cubicBezTo>
                  <a:lnTo>
                    <a:pt x="1739" y="10359"/>
                  </a:lnTo>
                  <a:cubicBezTo>
                    <a:pt x="1739" y="10097"/>
                    <a:pt x="1643" y="9859"/>
                    <a:pt x="1441" y="9681"/>
                  </a:cubicBezTo>
                  <a:lnTo>
                    <a:pt x="607" y="8966"/>
                  </a:lnTo>
                  <a:cubicBezTo>
                    <a:pt x="715" y="8883"/>
                    <a:pt x="834" y="8812"/>
                    <a:pt x="965" y="8764"/>
                  </a:cubicBezTo>
                  <a:lnTo>
                    <a:pt x="1477" y="8609"/>
                  </a:lnTo>
                  <a:cubicBezTo>
                    <a:pt x="1846" y="9359"/>
                    <a:pt x="2620" y="9883"/>
                    <a:pt x="3513" y="9883"/>
                  </a:cubicBezTo>
                  <a:lnTo>
                    <a:pt x="3905" y="9883"/>
                  </a:lnTo>
                  <a:cubicBezTo>
                    <a:pt x="3941" y="10026"/>
                    <a:pt x="4084" y="10145"/>
                    <a:pt x="4227" y="10205"/>
                  </a:cubicBezTo>
                  <a:lnTo>
                    <a:pt x="4227" y="11133"/>
                  </a:lnTo>
                  <a:cubicBezTo>
                    <a:pt x="4227" y="11217"/>
                    <a:pt x="4298" y="11288"/>
                    <a:pt x="4394" y="11288"/>
                  </a:cubicBezTo>
                  <a:cubicBezTo>
                    <a:pt x="4477" y="11288"/>
                    <a:pt x="4560" y="11217"/>
                    <a:pt x="4560" y="11133"/>
                  </a:cubicBezTo>
                  <a:lnTo>
                    <a:pt x="4560" y="10205"/>
                  </a:lnTo>
                  <a:cubicBezTo>
                    <a:pt x="4703" y="10157"/>
                    <a:pt x="4822" y="10026"/>
                    <a:pt x="4882" y="9883"/>
                  </a:cubicBezTo>
                  <a:lnTo>
                    <a:pt x="5275" y="9883"/>
                  </a:lnTo>
                  <a:cubicBezTo>
                    <a:pt x="6168" y="9883"/>
                    <a:pt x="6942" y="9359"/>
                    <a:pt x="7311" y="8609"/>
                  </a:cubicBezTo>
                  <a:lnTo>
                    <a:pt x="7811" y="8764"/>
                  </a:lnTo>
                  <a:cubicBezTo>
                    <a:pt x="7954" y="8812"/>
                    <a:pt x="8085" y="8883"/>
                    <a:pt x="8168" y="8966"/>
                  </a:cubicBezTo>
                  <a:lnTo>
                    <a:pt x="7346" y="9681"/>
                  </a:lnTo>
                  <a:cubicBezTo>
                    <a:pt x="7144" y="9847"/>
                    <a:pt x="7049" y="10086"/>
                    <a:pt x="7049" y="10359"/>
                  </a:cubicBezTo>
                  <a:lnTo>
                    <a:pt x="7049" y="11133"/>
                  </a:lnTo>
                  <a:cubicBezTo>
                    <a:pt x="7049" y="11217"/>
                    <a:pt x="7120" y="11288"/>
                    <a:pt x="7204" y="11288"/>
                  </a:cubicBezTo>
                  <a:cubicBezTo>
                    <a:pt x="7299" y="11288"/>
                    <a:pt x="7370" y="11217"/>
                    <a:pt x="7370" y="11133"/>
                  </a:cubicBezTo>
                  <a:lnTo>
                    <a:pt x="7370" y="10359"/>
                  </a:lnTo>
                  <a:cubicBezTo>
                    <a:pt x="7370" y="10193"/>
                    <a:pt x="7442" y="10038"/>
                    <a:pt x="7561" y="9943"/>
                  </a:cubicBezTo>
                  <a:lnTo>
                    <a:pt x="8370" y="9240"/>
                  </a:lnTo>
                  <a:cubicBezTo>
                    <a:pt x="8430" y="9359"/>
                    <a:pt x="8454" y="9478"/>
                    <a:pt x="8454" y="9609"/>
                  </a:cubicBezTo>
                  <a:lnTo>
                    <a:pt x="8454" y="11109"/>
                  </a:lnTo>
                  <a:cubicBezTo>
                    <a:pt x="8454" y="11205"/>
                    <a:pt x="8525" y="11276"/>
                    <a:pt x="8620" y="11276"/>
                  </a:cubicBezTo>
                  <a:cubicBezTo>
                    <a:pt x="8704" y="11276"/>
                    <a:pt x="8787" y="11205"/>
                    <a:pt x="8787" y="11109"/>
                  </a:cubicBezTo>
                  <a:lnTo>
                    <a:pt x="8787" y="9609"/>
                  </a:lnTo>
                  <a:cubicBezTo>
                    <a:pt x="8787" y="9085"/>
                    <a:pt x="8430" y="8597"/>
                    <a:pt x="7906" y="8454"/>
                  </a:cubicBezTo>
                  <a:lnTo>
                    <a:pt x="7430" y="8311"/>
                  </a:lnTo>
                  <a:cubicBezTo>
                    <a:pt x="7501" y="8097"/>
                    <a:pt x="7549" y="7859"/>
                    <a:pt x="7549" y="7597"/>
                  </a:cubicBezTo>
                  <a:cubicBezTo>
                    <a:pt x="7549" y="6930"/>
                    <a:pt x="7001" y="6383"/>
                    <a:pt x="6322" y="6383"/>
                  </a:cubicBezTo>
                  <a:lnTo>
                    <a:pt x="6084" y="6383"/>
                  </a:lnTo>
                  <a:cubicBezTo>
                    <a:pt x="6477" y="6014"/>
                    <a:pt x="6751" y="5502"/>
                    <a:pt x="6834" y="4942"/>
                  </a:cubicBezTo>
                  <a:lnTo>
                    <a:pt x="6942" y="4942"/>
                  </a:lnTo>
                  <a:cubicBezTo>
                    <a:pt x="7263" y="4942"/>
                    <a:pt x="7537" y="4704"/>
                    <a:pt x="7561" y="4382"/>
                  </a:cubicBezTo>
                  <a:cubicBezTo>
                    <a:pt x="7573" y="4204"/>
                    <a:pt x="7525" y="4049"/>
                    <a:pt x="7418" y="3906"/>
                  </a:cubicBezTo>
                  <a:lnTo>
                    <a:pt x="7406" y="3894"/>
                  </a:lnTo>
                  <a:lnTo>
                    <a:pt x="7406" y="2644"/>
                  </a:lnTo>
                  <a:cubicBezTo>
                    <a:pt x="7406" y="2501"/>
                    <a:pt x="7311" y="2382"/>
                    <a:pt x="7180" y="2323"/>
                  </a:cubicBezTo>
                  <a:cubicBezTo>
                    <a:pt x="7073" y="1692"/>
                    <a:pt x="6751" y="1132"/>
                    <a:pt x="6275" y="691"/>
                  </a:cubicBezTo>
                  <a:cubicBezTo>
                    <a:pt x="5751" y="239"/>
                    <a:pt x="5096"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5452593" y="2092408"/>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50" y="512"/>
                    <a:pt x="334" y="429"/>
                    <a:pt x="334" y="34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5519723" y="2092408"/>
              <a:ext cx="10233" cy="16252"/>
            </a:xfrm>
            <a:custGeom>
              <a:avLst/>
              <a:gdLst/>
              <a:ahLst/>
              <a:cxnLst/>
              <a:rect l="l" t="t" r="r" b="b"/>
              <a:pathLst>
                <a:path w="323" h="513" extrusionOk="0">
                  <a:moveTo>
                    <a:pt x="167" y="0"/>
                  </a:moveTo>
                  <a:cubicBezTo>
                    <a:pt x="72" y="0"/>
                    <a:pt x="1" y="72"/>
                    <a:pt x="1" y="167"/>
                  </a:cubicBezTo>
                  <a:lnTo>
                    <a:pt x="1" y="346"/>
                  </a:lnTo>
                  <a:cubicBezTo>
                    <a:pt x="1" y="429"/>
                    <a:pt x="72" y="512"/>
                    <a:pt x="167" y="512"/>
                  </a:cubicBezTo>
                  <a:cubicBezTo>
                    <a:pt x="251" y="512"/>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5474833" y="2137298"/>
              <a:ext cx="32852" cy="10201"/>
            </a:xfrm>
            <a:custGeom>
              <a:avLst/>
              <a:gdLst/>
              <a:ahLst/>
              <a:cxnLst/>
              <a:rect l="l" t="t" r="r" b="b"/>
              <a:pathLst>
                <a:path w="1037" h="322" extrusionOk="0">
                  <a:moveTo>
                    <a:pt x="168" y="0"/>
                  </a:moveTo>
                  <a:cubicBezTo>
                    <a:pt x="72" y="0"/>
                    <a:pt x="1" y="72"/>
                    <a:pt x="1" y="167"/>
                  </a:cubicBezTo>
                  <a:cubicBezTo>
                    <a:pt x="1" y="250"/>
                    <a:pt x="72" y="322"/>
                    <a:pt x="168" y="322"/>
                  </a:cubicBezTo>
                  <a:lnTo>
                    <a:pt x="882" y="322"/>
                  </a:lnTo>
                  <a:cubicBezTo>
                    <a:pt x="965" y="322"/>
                    <a:pt x="1037" y="250"/>
                    <a:pt x="1037" y="167"/>
                  </a:cubicBezTo>
                  <a:cubicBezTo>
                    <a:pt x="1037" y="72"/>
                    <a:pt x="965"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3"/>
          <p:cNvGrpSpPr/>
          <p:nvPr/>
        </p:nvGrpSpPr>
        <p:grpSpPr>
          <a:xfrm>
            <a:off x="4897750" y="1968317"/>
            <a:ext cx="279132" cy="358364"/>
            <a:chOff x="4897750" y="1968317"/>
            <a:chExt cx="279132" cy="358364"/>
          </a:xfrm>
        </p:grpSpPr>
        <p:sp>
          <p:nvSpPr>
            <p:cNvPr id="6292" name="Google Shape;6292;p63"/>
            <p:cNvSpPr/>
            <p:nvPr/>
          </p:nvSpPr>
          <p:spPr>
            <a:xfrm>
              <a:off x="4997700" y="2075427"/>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5064830" y="2075427"/>
              <a:ext cx="10233" cy="16252"/>
            </a:xfrm>
            <a:custGeom>
              <a:avLst/>
              <a:gdLst/>
              <a:ahLst/>
              <a:cxnLst/>
              <a:rect l="l" t="t" r="r" b="b"/>
              <a:pathLst>
                <a:path w="323" h="513" extrusionOk="0">
                  <a:moveTo>
                    <a:pt x="156" y="0"/>
                  </a:moveTo>
                  <a:cubicBezTo>
                    <a:pt x="72" y="0"/>
                    <a:pt x="1" y="72"/>
                    <a:pt x="1" y="167"/>
                  </a:cubicBezTo>
                  <a:lnTo>
                    <a:pt x="1" y="346"/>
                  </a:lnTo>
                  <a:cubicBezTo>
                    <a:pt x="1" y="429"/>
                    <a:pt x="72" y="512"/>
                    <a:pt x="156" y="512"/>
                  </a:cubicBezTo>
                  <a:cubicBezTo>
                    <a:pt x="251" y="512"/>
                    <a:pt x="322" y="429"/>
                    <a:pt x="322" y="346"/>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5013920" y="2115122"/>
              <a:ext cx="45302" cy="16157"/>
            </a:xfrm>
            <a:custGeom>
              <a:avLst/>
              <a:gdLst/>
              <a:ahLst/>
              <a:cxnLst/>
              <a:rect l="l" t="t" r="r" b="b"/>
              <a:pathLst>
                <a:path w="1430" h="510" extrusionOk="0">
                  <a:moveTo>
                    <a:pt x="183" y="1"/>
                  </a:moveTo>
                  <a:cubicBezTo>
                    <a:pt x="140" y="1"/>
                    <a:pt x="96" y="15"/>
                    <a:pt x="60" y="45"/>
                  </a:cubicBezTo>
                  <a:cubicBezTo>
                    <a:pt x="0" y="105"/>
                    <a:pt x="0" y="212"/>
                    <a:pt x="60" y="283"/>
                  </a:cubicBezTo>
                  <a:cubicBezTo>
                    <a:pt x="203" y="414"/>
                    <a:pt x="441" y="510"/>
                    <a:pt x="691" y="510"/>
                  </a:cubicBezTo>
                  <a:cubicBezTo>
                    <a:pt x="953" y="510"/>
                    <a:pt x="1203" y="414"/>
                    <a:pt x="1334" y="283"/>
                  </a:cubicBezTo>
                  <a:cubicBezTo>
                    <a:pt x="1429" y="212"/>
                    <a:pt x="1429" y="105"/>
                    <a:pt x="1370" y="45"/>
                  </a:cubicBezTo>
                  <a:cubicBezTo>
                    <a:pt x="1334" y="15"/>
                    <a:pt x="1292" y="1"/>
                    <a:pt x="1251" y="1"/>
                  </a:cubicBezTo>
                  <a:cubicBezTo>
                    <a:pt x="1209" y="1"/>
                    <a:pt x="1167" y="15"/>
                    <a:pt x="1132" y="45"/>
                  </a:cubicBezTo>
                  <a:cubicBezTo>
                    <a:pt x="1072" y="105"/>
                    <a:pt x="917" y="176"/>
                    <a:pt x="715" y="176"/>
                  </a:cubicBezTo>
                  <a:cubicBezTo>
                    <a:pt x="500" y="176"/>
                    <a:pt x="358" y="105"/>
                    <a:pt x="298" y="45"/>
                  </a:cubicBez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4897750" y="1968317"/>
              <a:ext cx="279132" cy="358364"/>
            </a:xfrm>
            <a:custGeom>
              <a:avLst/>
              <a:gdLst/>
              <a:ahLst/>
              <a:cxnLst/>
              <a:rect l="l" t="t" r="r" b="b"/>
              <a:pathLst>
                <a:path w="8811" h="11312" extrusionOk="0">
                  <a:moveTo>
                    <a:pt x="6108" y="357"/>
                  </a:moveTo>
                  <a:cubicBezTo>
                    <a:pt x="6263" y="357"/>
                    <a:pt x="6418" y="476"/>
                    <a:pt x="6465" y="643"/>
                  </a:cubicBezTo>
                  <a:lnTo>
                    <a:pt x="6668" y="1441"/>
                  </a:lnTo>
                  <a:lnTo>
                    <a:pt x="6180" y="1441"/>
                  </a:lnTo>
                  <a:cubicBezTo>
                    <a:pt x="6084" y="1441"/>
                    <a:pt x="6013" y="1524"/>
                    <a:pt x="6013" y="1607"/>
                  </a:cubicBezTo>
                  <a:cubicBezTo>
                    <a:pt x="6013" y="1703"/>
                    <a:pt x="6084" y="1774"/>
                    <a:pt x="6180" y="1774"/>
                  </a:cubicBezTo>
                  <a:lnTo>
                    <a:pt x="6763" y="1774"/>
                  </a:lnTo>
                  <a:lnTo>
                    <a:pt x="6846" y="2143"/>
                  </a:lnTo>
                  <a:lnTo>
                    <a:pt x="1965" y="2143"/>
                  </a:lnTo>
                  <a:lnTo>
                    <a:pt x="2024" y="1774"/>
                  </a:lnTo>
                  <a:lnTo>
                    <a:pt x="5430" y="1774"/>
                  </a:lnTo>
                  <a:cubicBezTo>
                    <a:pt x="5525" y="1774"/>
                    <a:pt x="5596" y="1703"/>
                    <a:pt x="5596" y="1607"/>
                  </a:cubicBezTo>
                  <a:cubicBezTo>
                    <a:pt x="5596" y="1524"/>
                    <a:pt x="5525" y="1441"/>
                    <a:pt x="5430" y="1441"/>
                  </a:cubicBezTo>
                  <a:lnTo>
                    <a:pt x="2120" y="1441"/>
                  </a:lnTo>
                  <a:lnTo>
                    <a:pt x="2322" y="643"/>
                  </a:lnTo>
                  <a:cubicBezTo>
                    <a:pt x="2370" y="476"/>
                    <a:pt x="2513" y="357"/>
                    <a:pt x="2679" y="357"/>
                  </a:cubicBezTo>
                  <a:close/>
                  <a:moveTo>
                    <a:pt x="2262" y="2477"/>
                  </a:moveTo>
                  <a:lnTo>
                    <a:pt x="2262" y="3012"/>
                  </a:lnTo>
                  <a:cubicBezTo>
                    <a:pt x="2262" y="3120"/>
                    <a:pt x="2179" y="3203"/>
                    <a:pt x="2072" y="3203"/>
                  </a:cubicBezTo>
                  <a:lnTo>
                    <a:pt x="1881" y="3203"/>
                  </a:lnTo>
                  <a:lnTo>
                    <a:pt x="1881" y="2477"/>
                  </a:lnTo>
                  <a:close/>
                  <a:moveTo>
                    <a:pt x="6858" y="2477"/>
                  </a:moveTo>
                  <a:lnTo>
                    <a:pt x="6858" y="3203"/>
                  </a:lnTo>
                  <a:lnTo>
                    <a:pt x="6668" y="3203"/>
                  </a:lnTo>
                  <a:cubicBezTo>
                    <a:pt x="6561" y="3203"/>
                    <a:pt x="6477" y="3108"/>
                    <a:pt x="6477" y="3012"/>
                  </a:cubicBezTo>
                  <a:lnTo>
                    <a:pt x="6477" y="2477"/>
                  </a:lnTo>
                  <a:close/>
                  <a:moveTo>
                    <a:pt x="6144" y="2489"/>
                  </a:moveTo>
                  <a:lnTo>
                    <a:pt x="6144" y="3024"/>
                  </a:lnTo>
                  <a:cubicBezTo>
                    <a:pt x="6144" y="3310"/>
                    <a:pt x="6382" y="3548"/>
                    <a:pt x="6668" y="3548"/>
                  </a:cubicBezTo>
                  <a:lnTo>
                    <a:pt x="6942" y="3548"/>
                  </a:lnTo>
                  <a:cubicBezTo>
                    <a:pt x="7013" y="3548"/>
                    <a:pt x="7085" y="3572"/>
                    <a:pt x="7144" y="3632"/>
                  </a:cubicBezTo>
                  <a:cubicBezTo>
                    <a:pt x="7204" y="3691"/>
                    <a:pt x="7215" y="3774"/>
                    <a:pt x="7215" y="3846"/>
                  </a:cubicBezTo>
                  <a:cubicBezTo>
                    <a:pt x="7204" y="3977"/>
                    <a:pt x="7073" y="4096"/>
                    <a:pt x="6918" y="4096"/>
                  </a:cubicBezTo>
                  <a:lnTo>
                    <a:pt x="6846" y="4096"/>
                  </a:lnTo>
                  <a:lnTo>
                    <a:pt x="6846" y="4084"/>
                  </a:lnTo>
                  <a:cubicBezTo>
                    <a:pt x="6846" y="3989"/>
                    <a:pt x="6775" y="3917"/>
                    <a:pt x="6680" y="3917"/>
                  </a:cubicBezTo>
                  <a:cubicBezTo>
                    <a:pt x="6596" y="3917"/>
                    <a:pt x="6525" y="3989"/>
                    <a:pt x="6525" y="4084"/>
                  </a:cubicBezTo>
                  <a:cubicBezTo>
                    <a:pt x="6525" y="5263"/>
                    <a:pt x="5572" y="6215"/>
                    <a:pt x="4394" y="6215"/>
                  </a:cubicBezTo>
                  <a:cubicBezTo>
                    <a:pt x="3203" y="6215"/>
                    <a:pt x="2251" y="5263"/>
                    <a:pt x="2251" y="4084"/>
                  </a:cubicBezTo>
                  <a:cubicBezTo>
                    <a:pt x="2251" y="3989"/>
                    <a:pt x="2179" y="3917"/>
                    <a:pt x="2084" y="3917"/>
                  </a:cubicBezTo>
                  <a:cubicBezTo>
                    <a:pt x="2001" y="3917"/>
                    <a:pt x="1917" y="3989"/>
                    <a:pt x="1917" y="4084"/>
                  </a:cubicBezTo>
                  <a:lnTo>
                    <a:pt x="1917" y="4096"/>
                  </a:lnTo>
                  <a:lnTo>
                    <a:pt x="1822" y="4096"/>
                  </a:lnTo>
                  <a:cubicBezTo>
                    <a:pt x="1739" y="4096"/>
                    <a:pt x="1667" y="4072"/>
                    <a:pt x="1608" y="4013"/>
                  </a:cubicBezTo>
                  <a:cubicBezTo>
                    <a:pt x="1548" y="3953"/>
                    <a:pt x="1536" y="3870"/>
                    <a:pt x="1536" y="3798"/>
                  </a:cubicBezTo>
                  <a:cubicBezTo>
                    <a:pt x="1548" y="3667"/>
                    <a:pt x="1679" y="3548"/>
                    <a:pt x="1834" y="3548"/>
                  </a:cubicBezTo>
                  <a:lnTo>
                    <a:pt x="2072" y="3548"/>
                  </a:lnTo>
                  <a:cubicBezTo>
                    <a:pt x="2358" y="3548"/>
                    <a:pt x="2584" y="3310"/>
                    <a:pt x="2584" y="3024"/>
                  </a:cubicBezTo>
                  <a:lnTo>
                    <a:pt x="2584" y="2489"/>
                  </a:lnTo>
                  <a:close/>
                  <a:moveTo>
                    <a:pt x="2989" y="6894"/>
                  </a:moveTo>
                  <a:cubicBezTo>
                    <a:pt x="3013" y="6894"/>
                    <a:pt x="3024" y="6894"/>
                    <a:pt x="3036" y="6906"/>
                  </a:cubicBezTo>
                  <a:cubicBezTo>
                    <a:pt x="3227" y="7120"/>
                    <a:pt x="3513" y="7263"/>
                    <a:pt x="3858" y="7358"/>
                  </a:cubicBezTo>
                  <a:lnTo>
                    <a:pt x="3858" y="7370"/>
                  </a:lnTo>
                  <a:lnTo>
                    <a:pt x="3858" y="8120"/>
                  </a:lnTo>
                  <a:cubicBezTo>
                    <a:pt x="3334" y="8025"/>
                    <a:pt x="2858" y="7799"/>
                    <a:pt x="2536" y="7465"/>
                  </a:cubicBezTo>
                  <a:lnTo>
                    <a:pt x="2929" y="6918"/>
                  </a:lnTo>
                  <a:cubicBezTo>
                    <a:pt x="2953" y="6906"/>
                    <a:pt x="2965" y="6894"/>
                    <a:pt x="2989" y="6894"/>
                  </a:cubicBezTo>
                  <a:close/>
                  <a:moveTo>
                    <a:pt x="5763" y="6894"/>
                  </a:moveTo>
                  <a:cubicBezTo>
                    <a:pt x="5775" y="6894"/>
                    <a:pt x="5799" y="6906"/>
                    <a:pt x="5822" y="6918"/>
                  </a:cubicBezTo>
                  <a:lnTo>
                    <a:pt x="6227" y="7465"/>
                  </a:lnTo>
                  <a:cubicBezTo>
                    <a:pt x="5894" y="7799"/>
                    <a:pt x="5418" y="8025"/>
                    <a:pt x="4894" y="8120"/>
                  </a:cubicBezTo>
                  <a:lnTo>
                    <a:pt x="4894" y="7370"/>
                  </a:lnTo>
                  <a:lnTo>
                    <a:pt x="4894" y="7358"/>
                  </a:lnTo>
                  <a:cubicBezTo>
                    <a:pt x="5239" y="7263"/>
                    <a:pt x="5525" y="7120"/>
                    <a:pt x="5715" y="6906"/>
                  </a:cubicBezTo>
                  <a:cubicBezTo>
                    <a:pt x="5727" y="6894"/>
                    <a:pt x="5751" y="6894"/>
                    <a:pt x="5763" y="6894"/>
                  </a:cubicBezTo>
                  <a:close/>
                  <a:moveTo>
                    <a:pt x="5465" y="6299"/>
                  </a:moveTo>
                  <a:lnTo>
                    <a:pt x="5465" y="6727"/>
                  </a:lnTo>
                  <a:cubicBezTo>
                    <a:pt x="5310" y="6882"/>
                    <a:pt x="5096" y="6989"/>
                    <a:pt x="4834" y="7049"/>
                  </a:cubicBezTo>
                  <a:cubicBezTo>
                    <a:pt x="4668" y="7084"/>
                    <a:pt x="4572" y="7227"/>
                    <a:pt x="4572" y="7370"/>
                  </a:cubicBezTo>
                  <a:lnTo>
                    <a:pt x="4572" y="8144"/>
                  </a:lnTo>
                  <a:cubicBezTo>
                    <a:pt x="4513" y="8150"/>
                    <a:pt x="4450" y="8153"/>
                    <a:pt x="4388" y="8153"/>
                  </a:cubicBezTo>
                  <a:cubicBezTo>
                    <a:pt x="4325" y="8153"/>
                    <a:pt x="4263" y="8150"/>
                    <a:pt x="4203" y="8144"/>
                  </a:cubicBezTo>
                  <a:lnTo>
                    <a:pt x="4203" y="7370"/>
                  </a:lnTo>
                  <a:cubicBezTo>
                    <a:pt x="4203" y="7203"/>
                    <a:pt x="4096" y="7072"/>
                    <a:pt x="3941" y="7049"/>
                  </a:cubicBezTo>
                  <a:cubicBezTo>
                    <a:pt x="3691" y="6989"/>
                    <a:pt x="3465" y="6870"/>
                    <a:pt x="3322" y="6727"/>
                  </a:cubicBezTo>
                  <a:lnTo>
                    <a:pt x="3322" y="6299"/>
                  </a:lnTo>
                  <a:cubicBezTo>
                    <a:pt x="3644" y="6465"/>
                    <a:pt x="4001" y="6549"/>
                    <a:pt x="4394" y="6549"/>
                  </a:cubicBezTo>
                  <a:cubicBezTo>
                    <a:pt x="4775" y="6549"/>
                    <a:pt x="5132" y="6465"/>
                    <a:pt x="5465" y="6299"/>
                  </a:cubicBezTo>
                  <a:close/>
                  <a:moveTo>
                    <a:pt x="2691" y="0"/>
                  </a:moveTo>
                  <a:cubicBezTo>
                    <a:pt x="2382" y="0"/>
                    <a:pt x="2096" y="226"/>
                    <a:pt x="2024" y="524"/>
                  </a:cubicBezTo>
                  <a:lnTo>
                    <a:pt x="1596" y="2250"/>
                  </a:lnTo>
                  <a:lnTo>
                    <a:pt x="1596" y="2298"/>
                  </a:lnTo>
                  <a:lnTo>
                    <a:pt x="1596" y="3251"/>
                  </a:lnTo>
                  <a:cubicBezTo>
                    <a:pt x="1393" y="3334"/>
                    <a:pt x="1262" y="3512"/>
                    <a:pt x="1239" y="3727"/>
                  </a:cubicBezTo>
                  <a:cubicBezTo>
                    <a:pt x="1215" y="3905"/>
                    <a:pt x="1274" y="4072"/>
                    <a:pt x="1381" y="4203"/>
                  </a:cubicBezTo>
                  <a:cubicBezTo>
                    <a:pt x="1500" y="4334"/>
                    <a:pt x="1667" y="4394"/>
                    <a:pt x="1834" y="4394"/>
                  </a:cubicBezTo>
                  <a:lnTo>
                    <a:pt x="1953" y="4394"/>
                  </a:lnTo>
                  <a:cubicBezTo>
                    <a:pt x="2048" y="5096"/>
                    <a:pt x="2441" y="5691"/>
                    <a:pt x="2989" y="6072"/>
                  </a:cubicBezTo>
                  <a:lnTo>
                    <a:pt x="2989" y="6537"/>
                  </a:lnTo>
                  <a:cubicBezTo>
                    <a:pt x="2870" y="6537"/>
                    <a:pt x="2763" y="6596"/>
                    <a:pt x="2691" y="6703"/>
                  </a:cubicBezTo>
                  <a:lnTo>
                    <a:pt x="2215" y="7346"/>
                  </a:lnTo>
                  <a:lnTo>
                    <a:pt x="881" y="7739"/>
                  </a:lnTo>
                  <a:cubicBezTo>
                    <a:pt x="357" y="7894"/>
                    <a:pt x="0" y="8382"/>
                    <a:pt x="0" y="8918"/>
                  </a:cubicBezTo>
                  <a:lnTo>
                    <a:pt x="0" y="11132"/>
                  </a:lnTo>
                  <a:cubicBezTo>
                    <a:pt x="0" y="11228"/>
                    <a:pt x="72" y="11299"/>
                    <a:pt x="167" y="11299"/>
                  </a:cubicBezTo>
                  <a:cubicBezTo>
                    <a:pt x="250" y="11299"/>
                    <a:pt x="322" y="11228"/>
                    <a:pt x="322" y="11132"/>
                  </a:cubicBezTo>
                  <a:lnTo>
                    <a:pt x="322" y="8918"/>
                  </a:lnTo>
                  <a:cubicBezTo>
                    <a:pt x="322" y="8513"/>
                    <a:pt x="596" y="8180"/>
                    <a:pt x="965" y="8061"/>
                  </a:cubicBezTo>
                  <a:lnTo>
                    <a:pt x="2322" y="7656"/>
                  </a:lnTo>
                  <a:cubicBezTo>
                    <a:pt x="2501" y="7846"/>
                    <a:pt x="2727" y="8001"/>
                    <a:pt x="2977" y="8132"/>
                  </a:cubicBezTo>
                  <a:lnTo>
                    <a:pt x="2286" y="8132"/>
                  </a:lnTo>
                  <a:cubicBezTo>
                    <a:pt x="1810" y="8132"/>
                    <a:pt x="1417" y="8513"/>
                    <a:pt x="1417" y="9001"/>
                  </a:cubicBezTo>
                  <a:cubicBezTo>
                    <a:pt x="1417" y="9096"/>
                    <a:pt x="1489" y="9168"/>
                    <a:pt x="1572" y="9168"/>
                  </a:cubicBezTo>
                  <a:cubicBezTo>
                    <a:pt x="1667" y="9168"/>
                    <a:pt x="1739" y="9096"/>
                    <a:pt x="1739" y="9001"/>
                  </a:cubicBezTo>
                  <a:cubicBezTo>
                    <a:pt x="1739" y="8704"/>
                    <a:pt x="1977" y="8465"/>
                    <a:pt x="2274" y="8465"/>
                  </a:cubicBezTo>
                  <a:lnTo>
                    <a:pt x="4406" y="8465"/>
                  </a:lnTo>
                  <a:cubicBezTo>
                    <a:pt x="5239" y="8465"/>
                    <a:pt x="6001" y="8168"/>
                    <a:pt x="6489" y="7668"/>
                  </a:cubicBezTo>
                  <a:lnTo>
                    <a:pt x="7847" y="8073"/>
                  </a:lnTo>
                  <a:cubicBezTo>
                    <a:pt x="8216" y="8168"/>
                    <a:pt x="8478" y="8537"/>
                    <a:pt x="8478" y="8930"/>
                  </a:cubicBezTo>
                  <a:lnTo>
                    <a:pt x="8478" y="11144"/>
                  </a:lnTo>
                  <a:cubicBezTo>
                    <a:pt x="8478" y="11240"/>
                    <a:pt x="8561" y="11311"/>
                    <a:pt x="8644" y="11311"/>
                  </a:cubicBezTo>
                  <a:cubicBezTo>
                    <a:pt x="8739" y="11311"/>
                    <a:pt x="8811" y="11240"/>
                    <a:pt x="8811" y="11144"/>
                  </a:cubicBezTo>
                  <a:lnTo>
                    <a:pt x="8811" y="8930"/>
                  </a:lnTo>
                  <a:cubicBezTo>
                    <a:pt x="8787" y="8394"/>
                    <a:pt x="8430" y="7918"/>
                    <a:pt x="7906" y="7775"/>
                  </a:cubicBezTo>
                  <a:lnTo>
                    <a:pt x="6561" y="7370"/>
                  </a:lnTo>
                  <a:lnTo>
                    <a:pt x="6084" y="6727"/>
                  </a:lnTo>
                  <a:cubicBezTo>
                    <a:pt x="6013" y="6644"/>
                    <a:pt x="5906" y="6584"/>
                    <a:pt x="5787" y="6572"/>
                  </a:cubicBezTo>
                  <a:lnTo>
                    <a:pt x="5787" y="6108"/>
                  </a:lnTo>
                  <a:cubicBezTo>
                    <a:pt x="6346" y="5715"/>
                    <a:pt x="6727" y="5120"/>
                    <a:pt x="6834" y="4417"/>
                  </a:cubicBezTo>
                  <a:lnTo>
                    <a:pt x="6942" y="4417"/>
                  </a:lnTo>
                  <a:cubicBezTo>
                    <a:pt x="7263" y="4417"/>
                    <a:pt x="7537" y="4179"/>
                    <a:pt x="7561" y="3870"/>
                  </a:cubicBezTo>
                  <a:cubicBezTo>
                    <a:pt x="7573" y="3691"/>
                    <a:pt x="7513" y="3524"/>
                    <a:pt x="7418" y="3393"/>
                  </a:cubicBezTo>
                  <a:cubicBezTo>
                    <a:pt x="7346" y="3334"/>
                    <a:pt x="7299" y="3298"/>
                    <a:pt x="7215" y="3251"/>
                  </a:cubicBezTo>
                  <a:lnTo>
                    <a:pt x="7215" y="2298"/>
                  </a:lnTo>
                  <a:lnTo>
                    <a:pt x="7215" y="2250"/>
                  </a:lnTo>
                  <a:lnTo>
                    <a:pt x="6787" y="524"/>
                  </a:lnTo>
                  <a:cubicBezTo>
                    <a:pt x="6715" y="214"/>
                    <a:pt x="6430" y="0"/>
                    <a:pt x="6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4992030" y="2058827"/>
              <a:ext cx="21923" cy="10581"/>
            </a:xfrm>
            <a:custGeom>
              <a:avLst/>
              <a:gdLst/>
              <a:ahLst/>
              <a:cxnLst/>
              <a:rect l="l" t="t" r="r" b="b"/>
              <a:pathLst>
                <a:path w="692" h="334" extrusionOk="0">
                  <a:moveTo>
                    <a:pt x="168" y="1"/>
                  </a:moveTo>
                  <a:cubicBezTo>
                    <a:pt x="72" y="1"/>
                    <a:pt x="1" y="84"/>
                    <a:pt x="1" y="167"/>
                  </a:cubicBezTo>
                  <a:cubicBezTo>
                    <a:pt x="1" y="263"/>
                    <a:pt x="72" y="334"/>
                    <a:pt x="168" y="334"/>
                  </a:cubicBezTo>
                  <a:lnTo>
                    <a:pt x="525" y="334"/>
                  </a:lnTo>
                  <a:cubicBezTo>
                    <a:pt x="608" y="334"/>
                    <a:pt x="691" y="263"/>
                    <a:pt x="691" y="167"/>
                  </a:cubicBezTo>
                  <a:cubicBezTo>
                    <a:pt x="691" y="60"/>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5059191" y="2058827"/>
              <a:ext cx="21511" cy="10581"/>
            </a:xfrm>
            <a:custGeom>
              <a:avLst/>
              <a:gdLst/>
              <a:ahLst/>
              <a:cxnLst/>
              <a:rect l="l" t="t" r="r" b="b"/>
              <a:pathLst>
                <a:path w="679" h="334" extrusionOk="0">
                  <a:moveTo>
                    <a:pt x="155" y="1"/>
                  </a:moveTo>
                  <a:cubicBezTo>
                    <a:pt x="72" y="1"/>
                    <a:pt x="0" y="84"/>
                    <a:pt x="0" y="167"/>
                  </a:cubicBezTo>
                  <a:cubicBezTo>
                    <a:pt x="0" y="263"/>
                    <a:pt x="72" y="334"/>
                    <a:pt x="155" y="334"/>
                  </a:cubicBezTo>
                  <a:lnTo>
                    <a:pt x="512" y="334"/>
                  </a:lnTo>
                  <a:cubicBezTo>
                    <a:pt x="607" y="334"/>
                    <a:pt x="679" y="263"/>
                    <a:pt x="679" y="167"/>
                  </a:cubicBezTo>
                  <a:cubicBezTo>
                    <a:pt x="679" y="60"/>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4941500" y="2271558"/>
              <a:ext cx="10581" cy="55123"/>
            </a:xfrm>
            <a:custGeom>
              <a:avLst/>
              <a:gdLst/>
              <a:ahLst/>
              <a:cxnLst/>
              <a:rect l="l" t="t" r="r" b="b"/>
              <a:pathLst>
                <a:path w="334" h="1740" extrusionOk="0">
                  <a:moveTo>
                    <a:pt x="167" y="1"/>
                  </a:moveTo>
                  <a:cubicBezTo>
                    <a:pt x="84" y="1"/>
                    <a:pt x="0" y="72"/>
                    <a:pt x="0" y="167"/>
                  </a:cubicBezTo>
                  <a:lnTo>
                    <a:pt x="0" y="1584"/>
                  </a:lnTo>
                  <a:cubicBezTo>
                    <a:pt x="0" y="1668"/>
                    <a:pt x="84" y="1739"/>
                    <a:pt x="167" y="1739"/>
                  </a:cubicBezTo>
                  <a:cubicBezTo>
                    <a:pt x="250" y="1739"/>
                    <a:pt x="334" y="1668"/>
                    <a:pt x="334" y="1584"/>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4963739" y="225457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5098791" y="225457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3"/>
            <p:cNvSpPr/>
            <p:nvPr/>
          </p:nvSpPr>
          <p:spPr>
            <a:xfrm>
              <a:off x="5098791" y="228286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3"/>
            <p:cNvSpPr/>
            <p:nvPr/>
          </p:nvSpPr>
          <p:spPr>
            <a:xfrm>
              <a:off x="4963739" y="228286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5098791" y="2310778"/>
              <a:ext cx="10201" cy="10233"/>
            </a:xfrm>
            <a:custGeom>
              <a:avLst/>
              <a:gdLst/>
              <a:ahLst/>
              <a:cxnLst/>
              <a:rect l="l" t="t" r="r" b="b"/>
              <a:pathLst>
                <a:path w="322" h="323" extrusionOk="0">
                  <a:moveTo>
                    <a:pt x="155" y="1"/>
                  </a:moveTo>
                  <a:cubicBezTo>
                    <a:pt x="72" y="1"/>
                    <a:pt x="0" y="72"/>
                    <a:pt x="0" y="168"/>
                  </a:cubicBezTo>
                  <a:cubicBezTo>
                    <a:pt x="0" y="251"/>
                    <a:pt x="72" y="322"/>
                    <a:pt x="155" y="322"/>
                  </a:cubicBezTo>
                  <a:cubicBezTo>
                    <a:pt x="250" y="322"/>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4963739" y="2310778"/>
              <a:ext cx="10233" cy="10233"/>
            </a:xfrm>
            <a:custGeom>
              <a:avLst/>
              <a:gdLst/>
              <a:ahLst/>
              <a:cxnLst/>
              <a:rect l="l" t="t" r="r" b="b"/>
              <a:pathLst>
                <a:path w="323" h="323" extrusionOk="0">
                  <a:moveTo>
                    <a:pt x="168" y="1"/>
                  </a:moveTo>
                  <a:cubicBezTo>
                    <a:pt x="72" y="1"/>
                    <a:pt x="1" y="72"/>
                    <a:pt x="1" y="168"/>
                  </a:cubicBezTo>
                  <a:cubicBezTo>
                    <a:pt x="1" y="251"/>
                    <a:pt x="72" y="322"/>
                    <a:pt x="168" y="322"/>
                  </a:cubicBezTo>
                  <a:cubicBezTo>
                    <a:pt x="251" y="322"/>
                    <a:pt x="322" y="251"/>
                    <a:pt x="322" y="168"/>
                  </a:cubicBezTo>
                  <a:cubicBezTo>
                    <a:pt x="322"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5" name="Google Shape;6305;p63"/>
          <p:cNvSpPr/>
          <p:nvPr/>
        </p:nvSpPr>
        <p:spPr>
          <a:xfrm>
            <a:off x="872362" y="1513044"/>
            <a:ext cx="325164" cy="347783"/>
          </a:xfrm>
          <a:custGeom>
            <a:avLst/>
            <a:gdLst/>
            <a:ahLst/>
            <a:cxnLst/>
            <a:rect l="l" t="t" r="r" b="b"/>
            <a:pathLst>
              <a:path w="10264" h="10978" extrusionOk="0">
                <a:moveTo>
                  <a:pt x="3096" y="310"/>
                </a:moveTo>
                <a:lnTo>
                  <a:pt x="3096" y="381"/>
                </a:lnTo>
                <a:lnTo>
                  <a:pt x="3096" y="3870"/>
                </a:lnTo>
                <a:cubicBezTo>
                  <a:pt x="3096" y="4787"/>
                  <a:pt x="3811" y="5549"/>
                  <a:pt x="4704" y="5644"/>
                </a:cubicBezTo>
                <a:lnTo>
                  <a:pt x="4704" y="6965"/>
                </a:lnTo>
                <a:lnTo>
                  <a:pt x="2656" y="6965"/>
                </a:lnTo>
                <a:lnTo>
                  <a:pt x="2656" y="310"/>
                </a:lnTo>
                <a:close/>
                <a:moveTo>
                  <a:pt x="7585" y="310"/>
                </a:moveTo>
                <a:lnTo>
                  <a:pt x="7585" y="6965"/>
                </a:lnTo>
                <a:lnTo>
                  <a:pt x="5549" y="6965"/>
                </a:lnTo>
                <a:lnTo>
                  <a:pt x="5549" y="5644"/>
                </a:lnTo>
                <a:cubicBezTo>
                  <a:pt x="6454" y="5549"/>
                  <a:pt x="7168" y="4787"/>
                  <a:pt x="7168" y="3870"/>
                </a:cubicBezTo>
                <a:lnTo>
                  <a:pt x="7168" y="381"/>
                </a:lnTo>
                <a:lnTo>
                  <a:pt x="7168" y="310"/>
                </a:lnTo>
                <a:close/>
                <a:moveTo>
                  <a:pt x="2370" y="310"/>
                </a:moveTo>
                <a:lnTo>
                  <a:pt x="2370" y="7132"/>
                </a:lnTo>
                <a:cubicBezTo>
                  <a:pt x="2370" y="7215"/>
                  <a:pt x="2453" y="7287"/>
                  <a:pt x="2537" y="7287"/>
                </a:cubicBezTo>
                <a:lnTo>
                  <a:pt x="4728" y="7287"/>
                </a:lnTo>
                <a:lnTo>
                  <a:pt x="4728" y="7823"/>
                </a:lnTo>
                <a:lnTo>
                  <a:pt x="334" y="7823"/>
                </a:lnTo>
                <a:lnTo>
                  <a:pt x="334" y="7287"/>
                </a:lnTo>
                <a:lnTo>
                  <a:pt x="1668" y="7287"/>
                </a:lnTo>
                <a:cubicBezTo>
                  <a:pt x="1751" y="7287"/>
                  <a:pt x="1822" y="7215"/>
                  <a:pt x="1822" y="7132"/>
                </a:cubicBezTo>
                <a:lnTo>
                  <a:pt x="1822" y="6692"/>
                </a:lnTo>
                <a:cubicBezTo>
                  <a:pt x="1822" y="6608"/>
                  <a:pt x="1751" y="6537"/>
                  <a:pt x="1668" y="6537"/>
                </a:cubicBezTo>
                <a:cubicBezTo>
                  <a:pt x="1572" y="6537"/>
                  <a:pt x="1501" y="6608"/>
                  <a:pt x="1501" y="6692"/>
                </a:cubicBezTo>
                <a:lnTo>
                  <a:pt x="1501" y="6965"/>
                </a:lnTo>
                <a:lnTo>
                  <a:pt x="322" y="6965"/>
                </a:lnTo>
                <a:lnTo>
                  <a:pt x="322" y="5501"/>
                </a:lnTo>
                <a:cubicBezTo>
                  <a:pt x="596" y="5477"/>
                  <a:pt x="846" y="5346"/>
                  <a:pt x="1049" y="5144"/>
                </a:cubicBezTo>
                <a:cubicBezTo>
                  <a:pt x="1287" y="4906"/>
                  <a:pt x="1430" y="4596"/>
                  <a:pt x="1430" y="4275"/>
                </a:cubicBezTo>
                <a:lnTo>
                  <a:pt x="1430" y="310"/>
                </a:lnTo>
                <a:lnTo>
                  <a:pt x="1513" y="310"/>
                </a:lnTo>
                <a:lnTo>
                  <a:pt x="1513" y="6061"/>
                </a:lnTo>
                <a:cubicBezTo>
                  <a:pt x="1513" y="6144"/>
                  <a:pt x="1584" y="6215"/>
                  <a:pt x="1680" y="6215"/>
                </a:cubicBezTo>
                <a:cubicBezTo>
                  <a:pt x="1763" y="6215"/>
                  <a:pt x="1846" y="6144"/>
                  <a:pt x="1846" y="6061"/>
                </a:cubicBezTo>
                <a:lnTo>
                  <a:pt x="1846" y="310"/>
                </a:lnTo>
                <a:close/>
                <a:moveTo>
                  <a:pt x="8430" y="310"/>
                </a:moveTo>
                <a:lnTo>
                  <a:pt x="8430" y="7132"/>
                </a:lnTo>
                <a:cubicBezTo>
                  <a:pt x="8430" y="7215"/>
                  <a:pt x="8502" y="7287"/>
                  <a:pt x="8597" y="7287"/>
                </a:cubicBezTo>
                <a:lnTo>
                  <a:pt x="9943" y="7287"/>
                </a:lnTo>
                <a:lnTo>
                  <a:pt x="9943" y="7823"/>
                </a:lnTo>
                <a:lnTo>
                  <a:pt x="5549" y="7823"/>
                </a:lnTo>
                <a:lnTo>
                  <a:pt x="5549" y="7287"/>
                </a:lnTo>
                <a:lnTo>
                  <a:pt x="7728" y="7287"/>
                </a:lnTo>
                <a:cubicBezTo>
                  <a:pt x="7823" y="7287"/>
                  <a:pt x="7895" y="7215"/>
                  <a:pt x="7895" y="7132"/>
                </a:cubicBezTo>
                <a:lnTo>
                  <a:pt x="7895" y="310"/>
                </a:lnTo>
                <a:close/>
                <a:moveTo>
                  <a:pt x="4716" y="8144"/>
                </a:moveTo>
                <a:lnTo>
                  <a:pt x="4716" y="8751"/>
                </a:lnTo>
                <a:lnTo>
                  <a:pt x="322" y="8751"/>
                </a:lnTo>
                <a:lnTo>
                  <a:pt x="322" y="8144"/>
                </a:lnTo>
                <a:close/>
                <a:moveTo>
                  <a:pt x="9943" y="8144"/>
                </a:moveTo>
                <a:lnTo>
                  <a:pt x="9943" y="8751"/>
                </a:lnTo>
                <a:lnTo>
                  <a:pt x="5549" y="8751"/>
                </a:lnTo>
                <a:lnTo>
                  <a:pt x="5549" y="8144"/>
                </a:lnTo>
                <a:close/>
                <a:moveTo>
                  <a:pt x="4716" y="9073"/>
                </a:moveTo>
                <a:lnTo>
                  <a:pt x="4716" y="9609"/>
                </a:lnTo>
                <a:lnTo>
                  <a:pt x="322" y="9609"/>
                </a:lnTo>
                <a:lnTo>
                  <a:pt x="322" y="9073"/>
                </a:lnTo>
                <a:close/>
                <a:moveTo>
                  <a:pt x="9943" y="9073"/>
                </a:moveTo>
                <a:lnTo>
                  <a:pt x="9943" y="9609"/>
                </a:lnTo>
                <a:lnTo>
                  <a:pt x="5549" y="9609"/>
                </a:lnTo>
                <a:lnTo>
                  <a:pt x="5549" y="9073"/>
                </a:lnTo>
                <a:close/>
                <a:moveTo>
                  <a:pt x="6823" y="619"/>
                </a:moveTo>
                <a:lnTo>
                  <a:pt x="6823" y="3834"/>
                </a:lnTo>
                <a:cubicBezTo>
                  <a:pt x="6847" y="4668"/>
                  <a:pt x="6192" y="5322"/>
                  <a:pt x="5394" y="5322"/>
                </a:cubicBezTo>
                <a:cubicBezTo>
                  <a:pt x="5311" y="5322"/>
                  <a:pt x="5240" y="5406"/>
                  <a:pt x="5240" y="5489"/>
                </a:cubicBezTo>
                <a:lnTo>
                  <a:pt x="5240" y="7132"/>
                </a:lnTo>
                <a:lnTo>
                  <a:pt x="5240" y="7977"/>
                </a:lnTo>
                <a:lnTo>
                  <a:pt x="5240" y="8918"/>
                </a:lnTo>
                <a:lnTo>
                  <a:pt x="5240" y="9763"/>
                </a:lnTo>
                <a:lnTo>
                  <a:pt x="5240" y="10644"/>
                </a:lnTo>
                <a:lnTo>
                  <a:pt x="5025" y="10644"/>
                </a:lnTo>
                <a:lnTo>
                  <a:pt x="5025" y="9752"/>
                </a:lnTo>
                <a:lnTo>
                  <a:pt x="5025" y="8894"/>
                </a:lnTo>
                <a:lnTo>
                  <a:pt x="5025" y="7966"/>
                </a:lnTo>
                <a:lnTo>
                  <a:pt x="5025" y="7108"/>
                </a:lnTo>
                <a:lnTo>
                  <a:pt x="5025" y="5465"/>
                </a:lnTo>
                <a:cubicBezTo>
                  <a:pt x="5025" y="5370"/>
                  <a:pt x="4954" y="5299"/>
                  <a:pt x="4859" y="5299"/>
                </a:cubicBezTo>
                <a:cubicBezTo>
                  <a:pt x="4061" y="5299"/>
                  <a:pt x="3406" y="4644"/>
                  <a:pt x="3406" y="3834"/>
                </a:cubicBezTo>
                <a:lnTo>
                  <a:pt x="3406" y="619"/>
                </a:lnTo>
                <a:cubicBezTo>
                  <a:pt x="3942" y="869"/>
                  <a:pt x="4525" y="1012"/>
                  <a:pt x="5120" y="1012"/>
                </a:cubicBezTo>
                <a:cubicBezTo>
                  <a:pt x="5716" y="1012"/>
                  <a:pt x="6287" y="881"/>
                  <a:pt x="6823" y="619"/>
                </a:cubicBezTo>
                <a:close/>
                <a:moveTo>
                  <a:pt x="4716" y="9930"/>
                </a:moveTo>
                <a:lnTo>
                  <a:pt x="4716" y="10656"/>
                </a:lnTo>
                <a:lnTo>
                  <a:pt x="322" y="10656"/>
                </a:lnTo>
                <a:lnTo>
                  <a:pt x="322" y="9930"/>
                </a:lnTo>
                <a:close/>
                <a:moveTo>
                  <a:pt x="1251" y="0"/>
                </a:moveTo>
                <a:cubicBezTo>
                  <a:pt x="1156" y="0"/>
                  <a:pt x="1084" y="72"/>
                  <a:pt x="1084" y="155"/>
                </a:cubicBezTo>
                <a:lnTo>
                  <a:pt x="1084" y="4287"/>
                </a:lnTo>
                <a:cubicBezTo>
                  <a:pt x="1084" y="4537"/>
                  <a:pt x="989" y="4763"/>
                  <a:pt x="810" y="4941"/>
                </a:cubicBezTo>
                <a:cubicBezTo>
                  <a:pt x="632" y="5120"/>
                  <a:pt x="418" y="5203"/>
                  <a:pt x="156" y="5203"/>
                </a:cubicBezTo>
                <a:cubicBezTo>
                  <a:pt x="72" y="5203"/>
                  <a:pt x="1" y="5275"/>
                  <a:pt x="1" y="5370"/>
                </a:cubicBezTo>
                <a:lnTo>
                  <a:pt x="1" y="7144"/>
                </a:lnTo>
                <a:lnTo>
                  <a:pt x="1" y="7989"/>
                </a:lnTo>
                <a:lnTo>
                  <a:pt x="1" y="8930"/>
                </a:lnTo>
                <a:lnTo>
                  <a:pt x="1" y="9775"/>
                </a:lnTo>
                <a:lnTo>
                  <a:pt x="1" y="10811"/>
                </a:lnTo>
                <a:cubicBezTo>
                  <a:pt x="1" y="10906"/>
                  <a:pt x="72" y="10978"/>
                  <a:pt x="156" y="10978"/>
                </a:cubicBezTo>
                <a:lnTo>
                  <a:pt x="8180" y="10978"/>
                </a:lnTo>
                <a:cubicBezTo>
                  <a:pt x="8276" y="10978"/>
                  <a:pt x="8347" y="10906"/>
                  <a:pt x="8347" y="10811"/>
                </a:cubicBezTo>
                <a:cubicBezTo>
                  <a:pt x="8347" y="10728"/>
                  <a:pt x="8276" y="10656"/>
                  <a:pt x="8180" y="10656"/>
                </a:cubicBezTo>
                <a:lnTo>
                  <a:pt x="5549" y="10656"/>
                </a:lnTo>
                <a:lnTo>
                  <a:pt x="5549" y="9918"/>
                </a:lnTo>
                <a:lnTo>
                  <a:pt x="9943" y="9918"/>
                </a:lnTo>
                <a:lnTo>
                  <a:pt x="9943" y="10656"/>
                </a:lnTo>
                <a:lnTo>
                  <a:pt x="8811" y="10656"/>
                </a:lnTo>
                <a:cubicBezTo>
                  <a:pt x="8716" y="10656"/>
                  <a:pt x="8645" y="10728"/>
                  <a:pt x="8645" y="10811"/>
                </a:cubicBezTo>
                <a:cubicBezTo>
                  <a:pt x="8645" y="10906"/>
                  <a:pt x="8716" y="10978"/>
                  <a:pt x="8811" y="10978"/>
                </a:cubicBezTo>
                <a:lnTo>
                  <a:pt x="10085" y="10978"/>
                </a:lnTo>
                <a:cubicBezTo>
                  <a:pt x="10181" y="10978"/>
                  <a:pt x="10252" y="10906"/>
                  <a:pt x="10252" y="10811"/>
                </a:cubicBezTo>
                <a:lnTo>
                  <a:pt x="10252" y="6644"/>
                </a:lnTo>
                <a:cubicBezTo>
                  <a:pt x="10252" y="6561"/>
                  <a:pt x="10181" y="6489"/>
                  <a:pt x="10085" y="6489"/>
                </a:cubicBezTo>
                <a:cubicBezTo>
                  <a:pt x="10002" y="6489"/>
                  <a:pt x="9919" y="6561"/>
                  <a:pt x="9919" y="6644"/>
                </a:cubicBezTo>
                <a:lnTo>
                  <a:pt x="9919" y="6977"/>
                </a:lnTo>
                <a:lnTo>
                  <a:pt x="8752" y="6977"/>
                </a:lnTo>
                <a:lnTo>
                  <a:pt x="8752" y="322"/>
                </a:lnTo>
                <a:lnTo>
                  <a:pt x="8835" y="322"/>
                </a:lnTo>
                <a:lnTo>
                  <a:pt x="8835" y="4287"/>
                </a:lnTo>
                <a:cubicBezTo>
                  <a:pt x="8835" y="4608"/>
                  <a:pt x="8966" y="4941"/>
                  <a:pt x="9204" y="5156"/>
                </a:cubicBezTo>
                <a:cubicBezTo>
                  <a:pt x="9407" y="5358"/>
                  <a:pt x="9657" y="5489"/>
                  <a:pt x="9943" y="5513"/>
                </a:cubicBezTo>
                <a:lnTo>
                  <a:pt x="9943" y="6013"/>
                </a:lnTo>
                <a:cubicBezTo>
                  <a:pt x="9943" y="6096"/>
                  <a:pt x="10014" y="6180"/>
                  <a:pt x="10097" y="6180"/>
                </a:cubicBezTo>
                <a:cubicBezTo>
                  <a:pt x="10193" y="6180"/>
                  <a:pt x="10264" y="6096"/>
                  <a:pt x="10264" y="6013"/>
                </a:cubicBezTo>
                <a:lnTo>
                  <a:pt x="10264" y="5370"/>
                </a:lnTo>
                <a:cubicBezTo>
                  <a:pt x="10264" y="5275"/>
                  <a:pt x="10193" y="5203"/>
                  <a:pt x="10097" y="5203"/>
                </a:cubicBezTo>
                <a:cubicBezTo>
                  <a:pt x="9847" y="5203"/>
                  <a:pt x="9621" y="5120"/>
                  <a:pt x="9442" y="4941"/>
                </a:cubicBezTo>
                <a:cubicBezTo>
                  <a:pt x="9264" y="4763"/>
                  <a:pt x="9181" y="4537"/>
                  <a:pt x="9181" y="4287"/>
                </a:cubicBezTo>
                <a:lnTo>
                  <a:pt x="9181" y="155"/>
                </a:lnTo>
                <a:cubicBezTo>
                  <a:pt x="9181" y="72"/>
                  <a:pt x="9109" y="0"/>
                  <a:pt x="9014" y="0"/>
                </a:cubicBezTo>
                <a:lnTo>
                  <a:pt x="7002" y="0"/>
                </a:lnTo>
                <a:cubicBezTo>
                  <a:pt x="6918" y="0"/>
                  <a:pt x="6847" y="72"/>
                  <a:pt x="6847" y="155"/>
                </a:cubicBezTo>
                <a:lnTo>
                  <a:pt x="6847" y="310"/>
                </a:lnTo>
                <a:cubicBezTo>
                  <a:pt x="6323" y="596"/>
                  <a:pt x="5728" y="738"/>
                  <a:pt x="5132" y="738"/>
                </a:cubicBezTo>
                <a:cubicBezTo>
                  <a:pt x="4537" y="738"/>
                  <a:pt x="3942" y="596"/>
                  <a:pt x="3418" y="310"/>
                </a:cubicBezTo>
                <a:lnTo>
                  <a:pt x="3418" y="155"/>
                </a:lnTo>
                <a:cubicBezTo>
                  <a:pt x="3418"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6" name="Google Shape;6306;p63"/>
          <p:cNvGrpSpPr/>
          <p:nvPr/>
        </p:nvGrpSpPr>
        <p:grpSpPr>
          <a:xfrm>
            <a:off x="1767449" y="1513044"/>
            <a:ext cx="324403" cy="347783"/>
            <a:chOff x="1767449" y="1513044"/>
            <a:chExt cx="324403" cy="347783"/>
          </a:xfrm>
        </p:grpSpPr>
        <p:sp>
          <p:nvSpPr>
            <p:cNvPr id="6307" name="Google Shape;6307;p63"/>
            <p:cNvSpPr/>
            <p:nvPr/>
          </p:nvSpPr>
          <p:spPr>
            <a:xfrm>
              <a:off x="1850039" y="1513044"/>
              <a:ext cx="159604" cy="347783"/>
            </a:xfrm>
            <a:custGeom>
              <a:avLst/>
              <a:gdLst/>
              <a:ahLst/>
              <a:cxnLst/>
              <a:rect l="l" t="t" r="r" b="b"/>
              <a:pathLst>
                <a:path w="5038" h="10978" extrusionOk="0">
                  <a:moveTo>
                    <a:pt x="1918" y="1893"/>
                  </a:moveTo>
                  <a:cubicBezTo>
                    <a:pt x="2156" y="1893"/>
                    <a:pt x="2358" y="2084"/>
                    <a:pt x="2358" y="2322"/>
                  </a:cubicBezTo>
                  <a:lnTo>
                    <a:pt x="2358" y="3465"/>
                  </a:lnTo>
                  <a:lnTo>
                    <a:pt x="1501" y="3465"/>
                  </a:lnTo>
                  <a:lnTo>
                    <a:pt x="1501" y="2703"/>
                  </a:lnTo>
                  <a:lnTo>
                    <a:pt x="1501" y="2310"/>
                  </a:lnTo>
                  <a:cubicBezTo>
                    <a:pt x="1501" y="2191"/>
                    <a:pt x="1549" y="2084"/>
                    <a:pt x="1620" y="2012"/>
                  </a:cubicBezTo>
                  <a:cubicBezTo>
                    <a:pt x="1703" y="1929"/>
                    <a:pt x="1822" y="1893"/>
                    <a:pt x="1918" y="1893"/>
                  </a:cubicBezTo>
                  <a:close/>
                  <a:moveTo>
                    <a:pt x="751" y="322"/>
                  </a:moveTo>
                  <a:cubicBezTo>
                    <a:pt x="989" y="322"/>
                    <a:pt x="1180" y="524"/>
                    <a:pt x="1180" y="750"/>
                  </a:cubicBezTo>
                  <a:lnTo>
                    <a:pt x="1180" y="2322"/>
                  </a:lnTo>
                  <a:lnTo>
                    <a:pt x="1180" y="2715"/>
                  </a:lnTo>
                  <a:lnTo>
                    <a:pt x="1180" y="3465"/>
                  </a:lnTo>
                  <a:lnTo>
                    <a:pt x="715" y="3465"/>
                  </a:lnTo>
                  <a:cubicBezTo>
                    <a:pt x="572" y="3465"/>
                    <a:pt x="429" y="3513"/>
                    <a:pt x="310" y="3584"/>
                  </a:cubicBezTo>
                  <a:lnTo>
                    <a:pt x="310" y="738"/>
                  </a:lnTo>
                  <a:lnTo>
                    <a:pt x="334" y="738"/>
                  </a:lnTo>
                  <a:cubicBezTo>
                    <a:pt x="334" y="619"/>
                    <a:pt x="370" y="524"/>
                    <a:pt x="453" y="441"/>
                  </a:cubicBezTo>
                  <a:cubicBezTo>
                    <a:pt x="525" y="369"/>
                    <a:pt x="644" y="322"/>
                    <a:pt x="751" y="322"/>
                  </a:cubicBezTo>
                  <a:close/>
                  <a:moveTo>
                    <a:pt x="4335" y="1870"/>
                  </a:moveTo>
                  <a:cubicBezTo>
                    <a:pt x="4537" y="1870"/>
                    <a:pt x="4716" y="2036"/>
                    <a:pt x="4716" y="2262"/>
                  </a:cubicBezTo>
                  <a:lnTo>
                    <a:pt x="4716" y="3275"/>
                  </a:lnTo>
                  <a:cubicBezTo>
                    <a:pt x="4704" y="3477"/>
                    <a:pt x="4537" y="3656"/>
                    <a:pt x="4335" y="3656"/>
                  </a:cubicBezTo>
                  <a:lnTo>
                    <a:pt x="4239" y="3656"/>
                  </a:lnTo>
                  <a:cubicBezTo>
                    <a:pt x="4037" y="3656"/>
                    <a:pt x="3858" y="3501"/>
                    <a:pt x="3858" y="3275"/>
                  </a:cubicBezTo>
                  <a:lnTo>
                    <a:pt x="3858" y="2286"/>
                  </a:lnTo>
                  <a:lnTo>
                    <a:pt x="3858" y="2262"/>
                  </a:lnTo>
                  <a:cubicBezTo>
                    <a:pt x="3858" y="2048"/>
                    <a:pt x="4013" y="1870"/>
                    <a:pt x="4239" y="1870"/>
                  </a:cubicBezTo>
                  <a:close/>
                  <a:moveTo>
                    <a:pt x="3108" y="1870"/>
                  </a:moveTo>
                  <a:cubicBezTo>
                    <a:pt x="3335" y="1870"/>
                    <a:pt x="3525" y="2048"/>
                    <a:pt x="3525" y="2286"/>
                  </a:cubicBezTo>
                  <a:lnTo>
                    <a:pt x="3525" y="3275"/>
                  </a:lnTo>
                  <a:lnTo>
                    <a:pt x="3525" y="3501"/>
                  </a:lnTo>
                  <a:cubicBezTo>
                    <a:pt x="3525" y="3715"/>
                    <a:pt x="3346" y="3917"/>
                    <a:pt x="3108" y="3917"/>
                  </a:cubicBezTo>
                  <a:lnTo>
                    <a:pt x="3037" y="3917"/>
                  </a:lnTo>
                  <a:lnTo>
                    <a:pt x="3037" y="3620"/>
                  </a:lnTo>
                  <a:cubicBezTo>
                    <a:pt x="3037" y="3525"/>
                    <a:pt x="2965" y="3453"/>
                    <a:pt x="2870" y="3453"/>
                  </a:cubicBezTo>
                  <a:lnTo>
                    <a:pt x="2668" y="3453"/>
                  </a:lnTo>
                  <a:lnTo>
                    <a:pt x="2668" y="2310"/>
                  </a:lnTo>
                  <a:lnTo>
                    <a:pt x="2668" y="2286"/>
                  </a:lnTo>
                  <a:cubicBezTo>
                    <a:pt x="2668" y="2072"/>
                    <a:pt x="2846" y="1870"/>
                    <a:pt x="3085" y="1870"/>
                  </a:cubicBezTo>
                  <a:close/>
                  <a:moveTo>
                    <a:pt x="2727" y="3763"/>
                  </a:moveTo>
                  <a:lnTo>
                    <a:pt x="2727" y="4632"/>
                  </a:lnTo>
                  <a:cubicBezTo>
                    <a:pt x="2727" y="4846"/>
                    <a:pt x="2549" y="5025"/>
                    <a:pt x="2323" y="5025"/>
                  </a:cubicBezTo>
                  <a:lnTo>
                    <a:pt x="727" y="5025"/>
                  </a:lnTo>
                  <a:cubicBezTo>
                    <a:pt x="513" y="5025"/>
                    <a:pt x="334" y="4846"/>
                    <a:pt x="334" y="4632"/>
                  </a:cubicBezTo>
                  <a:lnTo>
                    <a:pt x="334" y="4167"/>
                  </a:lnTo>
                  <a:cubicBezTo>
                    <a:pt x="334" y="3941"/>
                    <a:pt x="513" y="3763"/>
                    <a:pt x="727" y="3763"/>
                  </a:cubicBezTo>
                  <a:close/>
                  <a:moveTo>
                    <a:pt x="763" y="0"/>
                  </a:moveTo>
                  <a:cubicBezTo>
                    <a:pt x="572" y="0"/>
                    <a:pt x="370" y="72"/>
                    <a:pt x="227" y="227"/>
                  </a:cubicBezTo>
                  <a:cubicBezTo>
                    <a:pt x="72" y="369"/>
                    <a:pt x="1" y="548"/>
                    <a:pt x="1" y="762"/>
                  </a:cubicBezTo>
                  <a:lnTo>
                    <a:pt x="1" y="6751"/>
                  </a:lnTo>
                  <a:cubicBezTo>
                    <a:pt x="1" y="6846"/>
                    <a:pt x="72" y="6918"/>
                    <a:pt x="167" y="6918"/>
                  </a:cubicBezTo>
                  <a:cubicBezTo>
                    <a:pt x="251" y="6918"/>
                    <a:pt x="334" y="6846"/>
                    <a:pt x="334" y="6751"/>
                  </a:cubicBezTo>
                  <a:lnTo>
                    <a:pt x="334" y="5239"/>
                  </a:lnTo>
                  <a:cubicBezTo>
                    <a:pt x="453" y="5310"/>
                    <a:pt x="584" y="5358"/>
                    <a:pt x="727" y="5358"/>
                  </a:cubicBezTo>
                  <a:lnTo>
                    <a:pt x="2323" y="5358"/>
                  </a:lnTo>
                  <a:cubicBezTo>
                    <a:pt x="2727" y="5358"/>
                    <a:pt x="3037" y="5025"/>
                    <a:pt x="3037" y="4644"/>
                  </a:cubicBezTo>
                  <a:lnTo>
                    <a:pt x="3037" y="4239"/>
                  </a:lnTo>
                  <a:lnTo>
                    <a:pt x="3108" y="4239"/>
                  </a:lnTo>
                  <a:cubicBezTo>
                    <a:pt x="3394" y="4239"/>
                    <a:pt x="3644" y="4072"/>
                    <a:pt x="3763" y="3822"/>
                  </a:cubicBezTo>
                  <a:cubicBezTo>
                    <a:pt x="3882" y="3929"/>
                    <a:pt x="4049" y="3989"/>
                    <a:pt x="4216" y="3989"/>
                  </a:cubicBezTo>
                  <a:lnTo>
                    <a:pt x="4299" y="3989"/>
                  </a:lnTo>
                  <a:cubicBezTo>
                    <a:pt x="4442" y="3989"/>
                    <a:pt x="4573" y="3941"/>
                    <a:pt x="4692" y="3870"/>
                  </a:cubicBezTo>
                  <a:lnTo>
                    <a:pt x="4692" y="8335"/>
                  </a:lnTo>
                  <a:lnTo>
                    <a:pt x="2989" y="8335"/>
                  </a:lnTo>
                  <a:cubicBezTo>
                    <a:pt x="2906" y="8335"/>
                    <a:pt x="2834" y="8406"/>
                    <a:pt x="2834" y="8501"/>
                  </a:cubicBezTo>
                  <a:cubicBezTo>
                    <a:pt x="2834" y="8585"/>
                    <a:pt x="2906" y="8656"/>
                    <a:pt x="2989" y="8656"/>
                  </a:cubicBezTo>
                  <a:lnTo>
                    <a:pt x="4692" y="8656"/>
                  </a:lnTo>
                  <a:lnTo>
                    <a:pt x="4692" y="9299"/>
                  </a:lnTo>
                  <a:lnTo>
                    <a:pt x="334" y="9299"/>
                  </a:lnTo>
                  <a:lnTo>
                    <a:pt x="334" y="8656"/>
                  </a:lnTo>
                  <a:lnTo>
                    <a:pt x="2311" y="8656"/>
                  </a:lnTo>
                  <a:cubicBezTo>
                    <a:pt x="2394" y="8656"/>
                    <a:pt x="2477" y="8585"/>
                    <a:pt x="2477" y="8501"/>
                  </a:cubicBezTo>
                  <a:cubicBezTo>
                    <a:pt x="2477" y="8406"/>
                    <a:pt x="2394" y="8335"/>
                    <a:pt x="2311" y="8335"/>
                  </a:cubicBezTo>
                  <a:lnTo>
                    <a:pt x="346" y="8335"/>
                  </a:lnTo>
                  <a:lnTo>
                    <a:pt x="346" y="7382"/>
                  </a:lnTo>
                  <a:cubicBezTo>
                    <a:pt x="346" y="7287"/>
                    <a:pt x="275" y="7215"/>
                    <a:pt x="179" y="7215"/>
                  </a:cubicBezTo>
                  <a:cubicBezTo>
                    <a:pt x="96" y="7215"/>
                    <a:pt x="13" y="7287"/>
                    <a:pt x="13" y="7382"/>
                  </a:cubicBezTo>
                  <a:lnTo>
                    <a:pt x="13" y="9454"/>
                  </a:lnTo>
                  <a:cubicBezTo>
                    <a:pt x="13" y="9537"/>
                    <a:pt x="96" y="9609"/>
                    <a:pt x="179" y="9609"/>
                  </a:cubicBezTo>
                  <a:lnTo>
                    <a:pt x="1299" y="9609"/>
                  </a:lnTo>
                  <a:lnTo>
                    <a:pt x="1299" y="10823"/>
                  </a:lnTo>
                  <a:cubicBezTo>
                    <a:pt x="1299" y="10906"/>
                    <a:pt x="1370" y="10978"/>
                    <a:pt x="1465" y="10978"/>
                  </a:cubicBezTo>
                  <a:lnTo>
                    <a:pt x="2203" y="10978"/>
                  </a:lnTo>
                  <a:cubicBezTo>
                    <a:pt x="2299" y="10978"/>
                    <a:pt x="2370" y="10906"/>
                    <a:pt x="2370" y="10823"/>
                  </a:cubicBezTo>
                  <a:cubicBezTo>
                    <a:pt x="2370" y="10728"/>
                    <a:pt x="2299" y="10656"/>
                    <a:pt x="2203" y="10656"/>
                  </a:cubicBezTo>
                  <a:lnTo>
                    <a:pt x="1608" y="10656"/>
                  </a:lnTo>
                  <a:lnTo>
                    <a:pt x="1608" y="9597"/>
                  </a:lnTo>
                  <a:lnTo>
                    <a:pt x="3442" y="9597"/>
                  </a:lnTo>
                  <a:lnTo>
                    <a:pt x="3442" y="10656"/>
                  </a:lnTo>
                  <a:lnTo>
                    <a:pt x="2834" y="10656"/>
                  </a:lnTo>
                  <a:cubicBezTo>
                    <a:pt x="2739" y="10656"/>
                    <a:pt x="2668" y="10728"/>
                    <a:pt x="2668" y="10823"/>
                  </a:cubicBezTo>
                  <a:cubicBezTo>
                    <a:pt x="2668" y="10906"/>
                    <a:pt x="2739" y="10978"/>
                    <a:pt x="2834" y="10978"/>
                  </a:cubicBezTo>
                  <a:lnTo>
                    <a:pt x="3585" y="10978"/>
                  </a:lnTo>
                  <a:cubicBezTo>
                    <a:pt x="3680" y="10978"/>
                    <a:pt x="3751" y="10906"/>
                    <a:pt x="3751" y="10823"/>
                  </a:cubicBezTo>
                  <a:lnTo>
                    <a:pt x="3751" y="9609"/>
                  </a:lnTo>
                  <a:lnTo>
                    <a:pt x="4870" y="9609"/>
                  </a:lnTo>
                  <a:cubicBezTo>
                    <a:pt x="4954" y="9609"/>
                    <a:pt x="5037" y="9537"/>
                    <a:pt x="5037" y="9454"/>
                  </a:cubicBezTo>
                  <a:lnTo>
                    <a:pt x="5037" y="2703"/>
                  </a:lnTo>
                  <a:lnTo>
                    <a:pt x="5037" y="2262"/>
                  </a:lnTo>
                  <a:cubicBezTo>
                    <a:pt x="5037" y="1870"/>
                    <a:pt x="4716" y="1560"/>
                    <a:pt x="4335" y="1560"/>
                  </a:cubicBezTo>
                  <a:lnTo>
                    <a:pt x="4239" y="1560"/>
                  </a:lnTo>
                  <a:cubicBezTo>
                    <a:pt x="4025" y="1560"/>
                    <a:pt x="3823" y="1667"/>
                    <a:pt x="3692" y="1834"/>
                  </a:cubicBezTo>
                  <a:cubicBezTo>
                    <a:pt x="3561" y="1667"/>
                    <a:pt x="3346" y="1560"/>
                    <a:pt x="3132" y="1560"/>
                  </a:cubicBezTo>
                  <a:lnTo>
                    <a:pt x="3096" y="1560"/>
                  </a:lnTo>
                  <a:cubicBezTo>
                    <a:pt x="2858" y="1560"/>
                    <a:pt x="2656" y="1667"/>
                    <a:pt x="2513" y="1846"/>
                  </a:cubicBezTo>
                  <a:cubicBezTo>
                    <a:pt x="2382" y="1679"/>
                    <a:pt x="2180" y="1560"/>
                    <a:pt x="1942" y="1560"/>
                  </a:cubicBezTo>
                  <a:cubicBezTo>
                    <a:pt x="1787" y="1560"/>
                    <a:pt x="1644" y="1608"/>
                    <a:pt x="1501" y="1691"/>
                  </a:cubicBezTo>
                  <a:lnTo>
                    <a:pt x="1501" y="738"/>
                  </a:lnTo>
                  <a:cubicBezTo>
                    <a:pt x="1501" y="322"/>
                    <a:pt x="116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3"/>
            <p:cNvSpPr/>
            <p:nvPr/>
          </p:nvSpPr>
          <p:spPr>
            <a:xfrm>
              <a:off x="1887009" y="1702332"/>
              <a:ext cx="53222" cy="48375"/>
            </a:xfrm>
            <a:custGeom>
              <a:avLst/>
              <a:gdLst/>
              <a:ahLst/>
              <a:cxnLst/>
              <a:rect l="l" t="t" r="r" b="b"/>
              <a:pathLst>
                <a:path w="1680" h="1527" extrusionOk="0">
                  <a:moveTo>
                    <a:pt x="1084" y="562"/>
                  </a:moveTo>
                  <a:lnTo>
                    <a:pt x="1013" y="979"/>
                  </a:lnTo>
                  <a:lnTo>
                    <a:pt x="608" y="979"/>
                  </a:lnTo>
                  <a:lnTo>
                    <a:pt x="679" y="562"/>
                  </a:lnTo>
                  <a:close/>
                  <a:moveTo>
                    <a:pt x="572" y="1"/>
                  </a:moveTo>
                  <a:cubicBezTo>
                    <a:pt x="487" y="1"/>
                    <a:pt x="415" y="57"/>
                    <a:pt x="394" y="133"/>
                  </a:cubicBezTo>
                  <a:lnTo>
                    <a:pt x="382" y="228"/>
                  </a:lnTo>
                  <a:lnTo>
                    <a:pt x="310" y="228"/>
                  </a:lnTo>
                  <a:cubicBezTo>
                    <a:pt x="215" y="228"/>
                    <a:pt x="143" y="300"/>
                    <a:pt x="143" y="395"/>
                  </a:cubicBezTo>
                  <a:cubicBezTo>
                    <a:pt x="143" y="478"/>
                    <a:pt x="215" y="562"/>
                    <a:pt x="310" y="562"/>
                  </a:cubicBezTo>
                  <a:lnTo>
                    <a:pt x="322" y="562"/>
                  </a:lnTo>
                  <a:lnTo>
                    <a:pt x="251" y="979"/>
                  </a:lnTo>
                  <a:lnTo>
                    <a:pt x="155" y="979"/>
                  </a:lnTo>
                  <a:cubicBezTo>
                    <a:pt x="72" y="979"/>
                    <a:pt x="1" y="1050"/>
                    <a:pt x="1" y="1133"/>
                  </a:cubicBezTo>
                  <a:cubicBezTo>
                    <a:pt x="1" y="1229"/>
                    <a:pt x="72" y="1300"/>
                    <a:pt x="155" y="1300"/>
                  </a:cubicBezTo>
                  <a:lnTo>
                    <a:pt x="191" y="1300"/>
                  </a:lnTo>
                  <a:lnTo>
                    <a:pt x="191" y="1336"/>
                  </a:lnTo>
                  <a:cubicBezTo>
                    <a:pt x="167" y="1419"/>
                    <a:pt x="239" y="1514"/>
                    <a:pt x="322" y="1526"/>
                  </a:cubicBezTo>
                  <a:lnTo>
                    <a:pt x="346" y="1526"/>
                  </a:lnTo>
                  <a:cubicBezTo>
                    <a:pt x="429" y="1526"/>
                    <a:pt x="501" y="1467"/>
                    <a:pt x="513" y="1395"/>
                  </a:cubicBezTo>
                  <a:lnTo>
                    <a:pt x="536" y="1300"/>
                  </a:lnTo>
                  <a:lnTo>
                    <a:pt x="929" y="1300"/>
                  </a:lnTo>
                  <a:lnTo>
                    <a:pt x="929" y="1336"/>
                  </a:lnTo>
                  <a:cubicBezTo>
                    <a:pt x="917" y="1419"/>
                    <a:pt x="977" y="1514"/>
                    <a:pt x="1060" y="1526"/>
                  </a:cubicBezTo>
                  <a:lnTo>
                    <a:pt x="1096" y="1526"/>
                  </a:lnTo>
                  <a:cubicBezTo>
                    <a:pt x="1167" y="1526"/>
                    <a:pt x="1239" y="1467"/>
                    <a:pt x="1263" y="1395"/>
                  </a:cubicBezTo>
                  <a:lnTo>
                    <a:pt x="1275" y="1300"/>
                  </a:lnTo>
                  <a:lnTo>
                    <a:pt x="1370" y="1300"/>
                  </a:lnTo>
                  <a:cubicBezTo>
                    <a:pt x="1453" y="1300"/>
                    <a:pt x="1525" y="1229"/>
                    <a:pt x="1525" y="1133"/>
                  </a:cubicBezTo>
                  <a:cubicBezTo>
                    <a:pt x="1525" y="1050"/>
                    <a:pt x="1453" y="979"/>
                    <a:pt x="1370" y="979"/>
                  </a:cubicBezTo>
                  <a:lnTo>
                    <a:pt x="1334" y="979"/>
                  </a:lnTo>
                  <a:lnTo>
                    <a:pt x="1406" y="562"/>
                  </a:lnTo>
                  <a:lnTo>
                    <a:pt x="1513" y="562"/>
                  </a:lnTo>
                  <a:cubicBezTo>
                    <a:pt x="1608" y="562"/>
                    <a:pt x="1679" y="478"/>
                    <a:pt x="1679" y="395"/>
                  </a:cubicBezTo>
                  <a:cubicBezTo>
                    <a:pt x="1679" y="300"/>
                    <a:pt x="1608" y="228"/>
                    <a:pt x="1513" y="228"/>
                  </a:cubicBezTo>
                  <a:lnTo>
                    <a:pt x="1465" y="228"/>
                  </a:lnTo>
                  <a:lnTo>
                    <a:pt x="1465" y="205"/>
                  </a:lnTo>
                  <a:cubicBezTo>
                    <a:pt x="1489" y="109"/>
                    <a:pt x="1429" y="26"/>
                    <a:pt x="1334" y="2"/>
                  </a:cubicBezTo>
                  <a:cubicBezTo>
                    <a:pt x="1327" y="1"/>
                    <a:pt x="1320" y="1"/>
                    <a:pt x="1312" y="1"/>
                  </a:cubicBezTo>
                  <a:cubicBezTo>
                    <a:pt x="1235" y="1"/>
                    <a:pt x="1154" y="57"/>
                    <a:pt x="1144" y="133"/>
                  </a:cubicBezTo>
                  <a:lnTo>
                    <a:pt x="1132" y="228"/>
                  </a:lnTo>
                  <a:lnTo>
                    <a:pt x="727" y="228"/>
                  </a:lnTo>
                  <a:lnTo>
                    <a:pt x="727" y="205"/>
                  </a:lnTo>
                  <a:cubicBezTo>
                    <a:pt x="739" y="109"/>
                    <a:pt x="679" y="26"/>
                    <a:pt x="596" y="2"/>
                  </a:cubicBezTo>
                  <a:cubicBezTo>
                    <a:pt x="588" y="1"/>
                    <a:pt x="580" y="1"/>
                    <a:pt x="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1943970" y="1686745"/>
              <a:ext cx="28702" cy="63962"/>
            </a:xfrm>
            <a:custGeom>
              <a:avLst/>
              <a:gdLst/>
              <a:ahLst/>
              <a:cxnLst/>
              <a:rect l="l" t="t" r="r" b="b"/>
              <a:pathLst>
                <a:path w="906" h="2019" extrusionOk="0">
                  <a:moveTo>
                    <a:pt x="457" y="0"/>
                  </a:moveTo>
                  <a:cubicBezTo>
                    <a:pt x="429" y="0"/>
                    <a:pt x="399" y="6"/>
                    <a:pt x="370" y="18"/>
                  </a:cubicBezTo>
                  <a:lnTo>
                    <a:pt x="108" y="173"/>
                  </a:lnTo>
                  <a:cubicBezTo>
                    <a:pt x="24" y="220"/>
                    <a:pt x="0" y="304"/>
                    <a:pt x="48" y="399"/>
                  </a:cubicBezTo>
                  <a:cubicBezTo>
                    <a:pt x="73" y="448"/>
                    <a:pt x="126" y="475"/>
                    <a:pt x="184" y="475"/>
                  </a:cubicBezTo>
                  <a:cubicBezTo>
                    <a:pt x="210" y="475"/>
                    <a:pt x="237" y="470"/>
                    <a:pt x="262" y="459"/>
                  </a:cubicBezTo>
                  <a:lnTo>
                    <a:pt x="298" y="435"/>
                  </a:lnTo>
                  <a:lnTo>
                    <a:pt x="298" y="1685"/>
                  </a:lnTo>
                  <a:lnTo>
                    <a:pt x="191" y="1685"/>
                  </a:lnTo>
                  <a:cubicBezTo>
                    <a:pt x="108" y="1685"/>
                    <a:pt x="24" y="1768"/>
                    <a:pt x="24" y="1852"/>
                  </a:cubicBezTo>
                  <a:cubicBezTo>
                    <a:pt x="24" y="1947"/>
                    <a:pt x="108" y="2018"/>
                    <a:pt x="191" y="2018"/>
                  </a:cubicBezTo>
                  <a:lnTo>
                    <a:pt x="739" y="2018"/>
                  </a:lnTo>
                  <a:cubicBezTo>
                    <a:pt x="834" y="2018"/>
                    <a:pt x="905" y="1947"/>
                    <a:pt x="905" y="1852"/>
                  </a:cubicBezTo>
                  <a:cubicBezTo>
                    <a:pt x="905" y="1768"/>
                    <a:pt x="822" y="1673"/>
                    <a:pt x="727" y="1673"/>
                  </a:cubicBezTo>
                  <a:lnTo>
                    <a:pt x="608" y="1673"/>
                  </a:lnTo>
                  <a:lnTo>
                    <a:pt x="608" y="161"/>
                  </a:lnTo>
                  <a:cubicBezTo>
                    <a:pt x="608" y="101"/>
                    <a:pt x="584" y="54"/>
                    <a:pt x="536" y="18"/>
                  </a:cubicBezTo>
                  <a:cubicBezTo>
                    <a:pt x="512" y="6"/>
                    <a:pt x="486" y="0"/>
                    <a:pt x="4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2029221" y="1707306"/>
              <a:ext cx="62631" cy="10201"/>
            </a:xfrm>
            <a:custGeom>
              <a:avLst/>
              <a:gdLst/>
              <a:ahLst/>
              <a:cxnLst/>
              <a:rect l="l" t="t" r="r" b="b"/>
              <a:pathLst>
                <a:path w="1977" h="322" extrusionOk="0">
                  <a:moveTo>
                    <a:pt x="167" y="0"/>
                  </a:moveTo>
                  <a:cubicBezTo>
                    <a:pt x="72" y="0"/>
                    <a:pt x="0" y="71"/>
                    <a:pt x="0" y="167"/>
                  </a:cubicBezTo>
                  <a:cubicBezTo>
                    <a:pt x="0" y="250"/>
                    <a:pt x="72" y="321"/>
                    <a:pt x="167" y="321"/>
                  </a:cubicBezTo>
                  <a:lnTo>
                    <a:pt x="1822" y="321"/>
                  </a:lnTo>
                  <a:cubicBezTo>
                    <a:pt x="1905" y="321"/>
                    <a:pt x="1977" y="250"/>
                    <a:pt x="1977" y="167"/>
                  </a:cubicBezTo>
                  <a:cubicBezTo>
                    <a:pt x="1977" y="60"/>
                    <a:pt x="1905"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2029221" y="1758311"/>
              <a:ext cx="47552" cy="46696"/>
            </a:xfrm>
            <a:custGeom>
              <a:avLst/>
              <a:gdLst/>
              <a:ahLst/>
              <a:cxnLst/>
              <a:rect l="l" t="t" r="r" b="b"/>
              <a:pathLst>
                <a:path w="1501" h="1474" extrusionOk="0">
                  <a:moveTo>
                    <a:pt x="173" y="0"/>
                  </a:moveTo>
                  <a:cubicBezTo>
                    <a:pt x="131" y="0"/>
                    <a:pt x="90" y="15"/>
                    <a:pt x="60" y="45"/>
                  </a:cubicBezTo>
                  <a:cubicBezTo>
                    <a:pt x="0" y="105"/>
                    <a:pt x="0" y="200"/>
                    <a:pt x="60" y="259"/>
                  </a:cubicBezTo>
                  <a:lnTo>
                    <a:pt x="1227" y="1426"/>
                  </a:lnTo>
                  <a:cubicBezTo>
                    <a:pt x="1250" y="1450"/>
                    <a:pt x="1298" y="1474"/>
                    <a:pt x="1346" y="1474"/>
                  </a:cubicBezTo>
                  <a:cubicBezTo>
                    <a:pt x="1381" y="1474"/>
                    <a:pt x="1429" y="1450"/>
                    <a:pt x="1465" y="1426"/>
                  </a:cubicBezTo>
                  <a:cubicBezTo>
                    <a:pt x="1500" y="1378"/>
                    <a:pt x="1500" y="1271"/>
                    <a:pt x="1441" y="1200"/>
                  </a:cubicBezTo>
                  <a:lnTo>
                    <a:pt x="286" y="45"/>
                  </a:ln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2029221" y="1615339"/>
              <a:ext cx="47552" cy="46728"/>
            </a:xfrm>
            <a:custGeom>
              <a:avLst/>
              <a:gdLst/>
              <a:ahLst/>
              <a:cxnLst/>
              <a:rect l="l" t="t" r="r" b="b"/>
              <a:pathLst>
                <a:path w="1501" h="1475" extrusionOk="0">
                  <a:moveTo>
                    <a:pt x="1334" y="1"/>
                  </a:moveTo>
                  <a:cubicBezTo>
                    <a:pt x="1295" y="1"/>
                    <a:pt x="1256" y="16"/>
                    <a:pt x="1227" y="46"/>
                  </a:cubicBezTo>
                  <a:lnTo>
                    <a:pt x="60" y="1200"/>
                  </a:lnTo>
                  <a:cubicBezTo>
                    <a:pt x="0" y="1260"/>
                    <a:pt x="0" y="1367"/>
                    <a:pt x="60" y="1427"/>
                  </a:cubicBezTo>
                  <a:cubicBezTo>
                    <a:pt x="96" y="1462"/>
                    <a:pt x="131" y="1474"/>
                    <a:pt x="179" y="1474"/>
                  </a:cubicBezTo>
                  <a:cubicBezTo>
                    <a:pt x="226" y="1474"/>
                    <a:pt x="274" y="1462"/>
                    <a:pt x="298" y="1427"/>
                  </a:cubicBezTo>
                  <a:lnTo>
                    <a:pt x="1465" y="272"/>
                  </a:lnTo>
                  <a:cubicBezTo>
                    <a:pt x="1500" y="212"/>
                    <a:pt x="1500" y="105"/>
                    <a:pt x="1441" y="46"/>
                  </a:cubicBezTo>
                  <a:cubicBezTo>
                    <a:pt x="1411" y="16"/>
                    <a:pt x="1372"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1767449" y="1703504"/>
              <a:ext cx="63012" cy="10233"/>
            </a:xfrm>
            <a:custGeom>
              <a:avLst/>
              <a:gdLst/>
              <a:ahLst/>
              <a:cxnLst/>
              <a:rect l="l" t="t" r="r" b="b"/>
              <a:pathLst>
                <a:path w="1989" h="323" extrusionOk="0">
                  <a:moveTo>
                    <a:pt x="167" y="1"/>
                  </a:moveTo>
                  <a:cubicBezTo>
                    <a:pt x="72" y="1"/>
                    <a:pt x="0" y="72"/>
                    <a:pt x="0" y="168"/>
                  </a:cubicBezTo>
                  <a:cubicBezTo>
                    <a:pt x="0" y="251"/>
                    <a:pt x="72" y="322"/>
                    <a:pt x="167" y="322"/>
                  </a:cubicBezTo>
                  <a:lnTo>
                    <a:pt x="1822" y="322"/>
                  </a:lnTo>
                  <a:cubicBezTo>
                    <a:pt x="1905" y="322"/>
                    <a:pt x="1989" y="251"/>
                    <a:pt x="1989" y="168"/>
                  </a:cubicBezTo>
                  <a:cubicBezTo>
                    <a:pt x="1989" y="72"/>
                    <a:pt x="1905"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1783289" y="1615719"/>
              <a:ext cx="47552" cy="46728"/>
            </a:xfrm>
            <a:custGeom>
              <a:avLst/>
              <a:gdLst/>
              <a:ahLst/>
              <a:cxnLst/>
              <a:rect l="l" t="t" r="r" b="b"/>
              <a:pathLst>
                <a:path w="1501" h="1475" extrusionOk="0">
                  <a:moveTo>
                    <a:pt x="167" y="1"/>
                  </a:moveTo>
                  <a:cubicBezTo>
                    <a:pt x="128" y="1"/>
                    <a:pt x="90" y="16"/>
                    <a:pt x="60" y="45"/>
                  </a:cubicBezTo>
                  <a:cubicBezTo>
                    <a:pt x="0" y="105"/>
                    <a:pt x="0" y="212"/>
                    <a:pt x="60" y="272"/>
                  </a:cubicBezTo>
                  <a:lnTo>
                    <a:pt x="1215" y="1427"/>
                  </a:lnTo>
                  <a:cubicBezTo>
                    <a:pt x="1251" y="1462"/>
                    <a:pt x="1286" y="1474"/>
                    <a:pt x="1334" y="1474"/>
                  </a:cubicBezTo>
                  <a:cubicBezTo>
                    <a:pt x="1382" y="1474"/>
                    <a:pt x="1429" y="1462"/>
                    <a:pt x="1453" y="1427"/>
                  </a:cubicBezTo>
                  <a:cubicBezTo>
                    <a:pt x="1501" y="1367"/>
                    <a:pt x="1501" y="1272"/>
                    <a:pt x="1441" y="1212"/>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3"/>
            <p:cNvSpPr/>
            <p:nvPr/>
          </p:nvSpPr>
          <p:spPr>
            <a:xfrm>
              <a:off x="1783289" y="1758311"/>
              <a:ext cx="47552" cy="46696"/>
            </a:xfrm>
            <a:custGeom>
              <a:avLst/>
              <a:gdLst/>
              <a:ahLst/>
              <a:cxnLst/>
              <a:rect l="l" t="t" r="r" b="b"/>
              <a:pathLst>
                <a:path w="1501" h="1474" extrusionOk="0">
                  <a:moveTo>
                    <a:pt x="1328" y="0"/>
                  </a:moveTo>
                  <a:cubicBezTo>
                    <a:pt x="1286" y="0"/>
                    <a:pt x="1245" y="15"/>
                    <a:pt x="1215" y="45"/>
                  </a:cubicBezTo>
                  <a:lnTo>
                    <a:pt x="60" y="1200"/>
                  </a:lnTo>
                  <a:cubicBezTo>
                    <a:pt x="0" y="1259"/>
                    <a:pt x="0" y="1367"/>
                    <a:pt x="60" y="1426"/>
                  </a:cubicBezTo>
                  <a:cubicBezTo>
                    <a:pt x="84" y="1450"/>
                    <a:pt x="131" y="1474"/>
                    <a:pt x="179" y="1474"/>
                  </a:cubicBezTo>
                  <a:cubicBezTo>
                    <a:pt x="215" y="1474"/>
                    <a:pt x="262" y="1450"/>
                    <a:pt x="298" y="1426"/>
                  </a:cubicBezTo>
                  <a:lnTo>
                    <a:pt x="1453" y="259"/>
                  </a:lnTo>
                  <a:cubicBezTo>
                    <a:pt x="1501" y="200"/>
                    <a:pt x="1501" y="105"/>
                    <a:pt x="1441" y="45"/>
                  </a:cubicBezTo>
                  <a:cubicBezTo>
                    <a:pt x="1411" y="15"/>
                    <a:pt x="1370" y="0"/>
                    <a:pt x="13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63"/>
          <p:cNvGrpSpPr/>
          <p:nvPr/>
        </p:nvGrpSpPr>
        <p:grpSpPr>
          <a:xfrm>
            <a:off x="4007193" y="1512727"/>
            <a:ext cx="320633" cy="348100"/>
            <a:chOff x="4007193" y="1512727"/>
            <a:chExt cx="320633" cy="348100"/>
          </a:xfrm>
        </p:grpSpPr>
        <p:sp>
          <p:nvSpPr>
            <p:cNvPr id="6317" name="Google Shape;6317;p63"/>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3"/>
          <p:cNvGrpSpPr/>
          <p:nvPr/>
        </p:nvGrpSpPr>
        <p:grpSpPr>
          <a:xfrm>
            <a:off x="3530425" y="1508747"/>
            <a:ext cx="368175" cy="344594"/>
            <a:chOff x="3530425" y="1508747"/>
            <a:chExt cx="368175" cy="344594"/>
          </a:xfrm>
        </p:grpSpPr>
        <p:sp>
          <p:nvSpPr>
            <p:cNvPr id="6323" name="Google Shape;6323;p63"/>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63"/>
          <p:cNvGrpSpPr/>
          <p:nvPr/>
        </p:nvGrpSpPr>
        <p:grpSpPr>
          <a:xfrm>
            <a:off x="3127598" y="1513234"/>
            <a:ext cx="289714" cy="347593"/>
            <a:chOff x="3127598" y="1513234"/>
            <a:chExt cx="289714" cy="347593"/>
          </a:xfrm>
        </p:grpSpPr>
        <p:sp>
          <p:nvSpPr>
            <p:cNvPr id="6328" name="Google Shape;6328;p63"/>
            <p:cNvSpPr/>
            <p:nvPr/>
          </p:nvSpPr>
          <p:spPr>
            <a:xfrm>
              <a:off x="3127598" y="1513234"/>
              <a:ext cx="289714" cy="347593"/>
            </a:xfrm>
            <a:custGeom>
              <a:avLst/>
              <a:gdLst/>
              <a:ahLst/>
              <a:cxnLst/>
              <a:rect l="l" t="t" r="r" b="b"/>
              <a:pathLst>
                <a:path w="9145" h="10972" extrusionOk="0">
                  <a:moveTo>
                    <a:pt x="1917" y="8995"/>
                  </a:moveTo>
                  <a:lnTo>
                    <a:pt x="1917" y="10412"/>
                  </a:lnTo>
                  <a:lnTo>
                    <a:pt x="1358" y="9841"/>
                  </a:lnTo>
                  <a:lnTo>
                    <a:pt x="548" y="8995"/>
                  </a:lnTo>
                  <a:close/>
                  <a:moveTo>
                    <a:pt x="6192" y="0"/>
                  </a:moveTo>
                  <a:cubicBezTo>
                    <a:pt x="5828" y="0"/>
                    <a:pt x="5465" y="137"/>
                    <a:pt x="5191" y="411"/>
                  </a:cubicBezTo>
                  <a:lnTo>
                    <a:pt x="5156" y="435"/>
                  </a:lnTo>
                  <a:cubicBezTo>
                    <a:pt x="5096" y="494"/>
                    <a:pt x="5096" y="602"/>
                    <a:pt x="5168" y="661"/>
                  </a:cubicBezTo>
                  <a:cubicBezTo>
                    <a:pt x="5196" y="689"/>
                    <a:pt x="5235" y="704"/>
                    <a:pt x="5275" y="704"/>
                  </a:cubicBezTo>
                  <a:cubicBezTo>
                    <a:pt x="5319" y="704"/>
                    <a:pt x="5363" y="686"/>
                    <a:pt x="5394" y="649"/>
                  </a:cubicBezTo>
                  <a:lnTo>
                    <a:pt x="5430" y="613"/>
                  </a:lnTo>
                  <a:cubicBezTo>
                    <a:pt x="5644" y="399"/>
                    <a:pt x="5927" y="292"/>
                    <a:pt x="6209" y="292"/>
                  </a:cubicBezTo>
                  <a:cubicBezTo>
                    <a:pt x="6492" y="292"/>
                    <a:pt x="6775" y="399"/>
                    <a:pt x="6989" y="613"/>
                  </a:cubicBezTo>
                  <a:cubicBezTo>
                    <a:pt x="7418" y="1042"/>
                    <a:pt x="7418" y="1745"/>
                    <a:pt x="6989" y="2185"/>
                  </a:cubicBezTo>
                  <a:cubicBezTo>
                    <a:pt x="6775" y="2399"/>
                    <a:pt x="6492" y="2507"/>
                    <a:pt x="6209" y="2507"/>
                  </a:cubicBezTo>
                  <a:cubicBezTo>
                    <a:pt x="5927" y="2507"/>
                    <a:pt x="5644" y="2399"/>
                    <a:pt x="5430" y="2185"/>
                  </a:cubicBezTo>
                  <a:cubicBezTo>
                    <a:pt x="5168" y="1923"/>
                    <a:pt x="5049" y="1554"/>
                    <a:pt x="5132" y="1209"/>
                  </a:cubicBezTo>
                  <a:cubicBezTo>
                    <a:pt x="5144" y="1125"/>
                    <a:pt x="5084" y="1030"/>
                    <a:pt x="4989" y="1018"/>
                  </a:cubicBezTo>
                  <a:cubicBezTo>
                    <a:pt x="4982" y="1017"/>
                    <a:pt x="4975" y="1017"/>
                    <a:pt x="4967" y="1017"/>
                  </a:cubicBezTo>
                  <a:cubicBezTo>
                    <a:pt x="4890" y="1017"/>
                    <a:pt x="4809" y="1073"/>
                    <a:pt x="4798" y="1149"/>
                  </a:cubicBezTo>
                  <a:cubicBezTo>
                    <a:pt x="4751" y="1387"/>
                    <a:pt x="4775" y="1614"/>
                    <a:pt x="4846" y="1840"/>
                  </a:cubicBezTo>
                  <a:lnTo>
                    <a:pt x="3132" y="1840"/>
                  </a:lnTo>
                  <a:cubicBezTo>
                    <a:pt x="3048" y="1840"/>
                    <a:pt x="2965" y="1911"/>
                    <a:pt x="2965" y="2006"/>
                  </a:cubicBezTo>
                  <a:cubicBezTo>
                    <a:pt x="2965" y="2090"/>
                    <a:pt x="3048" y="2161"/>
                    <a:pt x="3132" y="2161"/>
                  </a:cubicBezTo>
                  <a:lnTo>
                    <a:pt x="4989" y="2161"/>
                  </a:lnTo>
                  <a:lnTo>
                    <a:pt x="5084" y="2304"/>
                  </a:lnTo>
                  <a:lnTo>
                    <a:pt x="4310" y="3078"/>
                  </a:lnTo>
                  <a:cubicBezTo>
                    <a:pt x="4251" y="3126"/>
                    <a:pt x="4251" y="3233"/>
                    <a:pt x="4310" y="3292"/>
                  </a:cubicBezTo>
                  <a:cubicBezTo>
                    <a:pt x="4334" y="3328"/>
                    <a:pt x="4382" y="3340"/>
                    <a:pt x="4429" y="3340"/>
                  </a:cubicBezTo>
                  <a:cubicBezTo>
                    <a:pt x="4477" y="3340"/>
                    <a:pt x="4513" y="3328"/>
                    <a:pt x="4548" y="3292"/>
                  </a:cubicBezTo>
                  <a:lnTo>
                    <a:pt x="5322" y="2518"/>
                  </a:lnTo>
                  <a:cubicBezTo>
                    <a:pt x="5572" y="2733"/>
                    <a:pt x="5882" y="2840"/>
                    <a:pt x="6203" y="2840"/>
                  </a:cubicBezTo>
                  <a:cubicBezTo>
                    <a:pt x="6561" y="2840"/>
                    <a:pt x="6930" y="2697"/>
                    <a:pt x="7215" y="2423"/>
                  </a:cubicBezTo>
                  <a:cubicBezTo>
                    <a:pt x="7287" y="2340"/>
                    <a:pt x="7358" y="2256"/>
                    <a:pt x="7418" y="2161"/>
                  </a:cubicBezTo>
                  <a:lnTo>
                    <a:pt x="8835" y="2161"/>
                  </a:lnTo>
                  <a:lnTo>
                    <a:pt x="8835" y="10662"/>
                  </a:lnTo>
                  <a:lnTo>
                    <a:pt x="2239" y="10662"/>
                  </a:lnTo>
                  <a:lnTo>
                    <a:pt x="2239" y="8864"/>
                  </a:lnTo>
                  <a:cubicBezTo>
                    <a:pt x="2239" y="8769"/>
                    <a:pt x="2167" y="8698"/>
                    <a:pt x="2072" y="8698"/>
                  </a:cubicBezTo>
                  <a:lnTo>
                    <a:pt x="334" y="8698"/>
                  </a:lnTo>
                  <a:lnTo>
                    <a:pt x="334" y="2161"/>
                  </a:lnTo>
                  <a:lnTo>
                    <a:pt x="2489" y="2161"/>
                  </a:lnTo>
                  <a:cubicBezTo>
                    <a:pt x="2584" y="2161"/>
                    <a:pt x="2655" y="2090"/>
                    <a:pt x="2655" y="2006"/>
                  </a:cubicBezTo>
                  <a:cubicBezTo>
                    <a:pt x="2655" y="1911"/>
                    <a:pt x="2584" y="1840"/>
                    <a:pt x="2489" y="1840"/>
                  </a:cubicBezTo>
                  <a:lnTo>
                    <a:pt x="167" y="1840"/>
                  </a:lnTo>
                  <a:cubicBezTo>
                    <a:pt x="84" y="1840"/>
                    <a:pt x="0" y="1911"/>
                    <a:pt x="0" y="2006"/>
                  </a:cubicBezTo>
                  <a:lnTo>
                    <a:pt x="0" y="8853"/>
                  </a:lnTo>
                  <a:cubicBezTo>
                    <a:pt x="0" y="8888"/>
                    <a:pt x="24" y="8936"/>
                    <a:pt x="48" y="8972"/>
                  </a:cubicBezTo>
                  <a:lnTo>
                    <a:pt x="1060" y="10007"/>
                  </a:lnTo>
                  <a:lnTo>
                    <a:pt x="1953" y="10936"/>
                  </a:lnTo>
                  <a:cubicBezTo>
                    <a:pt x="1989" y="10960"/>
                    <a:pt x="2024" y="10972"/>
                    <a:pt x="2072" y="10972"/>
                  </a:cubicBezTo>
                  <a:lnTo>
                    <a:pt x="8978" y="10972"/>
                  </a:lnTo>
                  <a:cubicBezTo>
                    <a:pt x="9073" y="10972"/>
                    <a:pt x="9144" y="10900"/>
                    <a:pt x="9144" y="10817"/>
                  </a:cubicBezTo>
                  <a:lnTo>
                    <a:pt x="9144" y="2006"/>
                  </a:lnTo>
                  <a:cubicBezTo>
                    <a:pt x="9132" y="1911"/>
                    <a:pt x="9073" y="1840"/>
                    <a:pt x="8978" y="1840"/>
                  </a:cubicBezTo>
                  <a:lnTo>
                    <a:pt x="7549" y="1840"/>
                  </a:lnTo>
                  <a:cubicBezTo>
                    <a:pt x="7704" y="1352"/>
                    <a:pt x="7585" y="792"/>
                    <a:pt x="7192" y="411"/>
                  </a:cubicBezTo>
                  <a:cubicBezTo>
                    <a:pt x="6918" y="137"/>
                    <a:pt x="6555" y="0"/>
                    <a:pt x="6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3254698" y="1788375"/>
              <a:ext cx="121493" cy="10233"/>
            </a:xfrm>
            <a:custGeom>
              <a:avLst/>
              <a:gdLst/>
              <a:ahLst/>
              <a:cxnLst/>
              <a:rect l="l" t="t" r="r" b="b"/>
              <a:pathLst>
                <a:path w="3835" h="323" extrusionOk="0">
                  <a:moveTo>
                    <a:pt x="167" y="1"/>
                  </a:moveTo>
                  <a:cubicBezTo>
                    <a:pt x="72" y="1"/>
                    <a:pt x="1" y="72"/>
                    <a:pt x="1" y="168"/>
                  </a:cubicBezTo>
                  <a:cubicBezTo>
                    <a:pt x="1" y="251"/>
                    <a:pt x="72" y="322"/>
                    <a:pt x="167" y="322"/>
                  </a:cubicBezTo>
                  <a:lnTo>
                    <a:pt x="3680" y="322"/>
                  </a:lnTo>
                  <a:cubicBezTo>
                    <a:pt x="3763" y="322"/>
                    <a:pt x="3834" y="251"/>
                    <a:pt x="3834" y="168"/>
                  </a:cubicBezTo>
                  <a:cubicBezTo>
                    <a:pt x="3834" y="72"/>
                    <a:pt x="3763"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185668" y="1638275"/>
              <a:ext cx="172783" cy="29051"/>
            </a:xfrm>
            <a:custGeom>
              <a:avLst/>
              <a:gdLst/>
              <a:ahLst/>
              <a:cxnLst/>
              <a:rect l="l" t="t" r="r" b="b"/>
              <a:pathLst>
                <a:path w="5454" h="917" extrusionOk="0">
                  <a:moveTo>
                    <a:pt x="168" y="0"/>
                  </a:moveTo>
                  <a:cubicBezTo>
                    <a:pt x="72" y="0"/>
                    <a:pt x="1" y="84"/>
                    <a:pt x="1" y="167"/>
                  </a:cubicBezTo>
                  <a:lnTo>
                    <a:pt x="1" y="750"/>
                  </a:lnTo>
                  <a:cubicBezTo>
                    <a:pt x="1" y="834"/>
                    <a:pt x="72" y="917"/>
                    <a:pt x="168" y="917"/>
                  </a:cubicBezTo>
                  <a:lnTo>
                    <a:pt x="5275" y="917"/>
                  </a:lnTo>
                  <a:cubicBezTo>
                    <a:pt x="5359" y="917"/>
                    <a:pt x="5430" y="834"/>
                    <a:pt x="5430" y="750"/>
                  </a:cubicBezTo>
                  <a:lnTo>
                    <a:pt x="5430" y="167"/>
                  </a:lnTo>
                  <a:cubicBezTo>
                    <a:pt x="5454" y="84"/>
                    <a:pt x="5382" y="0"/>
                    <a:pt x="5287" y="0"/>
                  </a:cubicBezTo>
                  <a:lnTo>
                    <a:pt x="4228" y="0"/>
                  </a:lnTo>
                  <a:cubicBezTo>
                    <a:pt x="4144" y="0"/>
                    <a:pt x="4073" y="84"/>
                    <a:pt x="4073" y="167"/>
                  </a:cubicBezTo>
                  <a:cubicBezTo>
                    <a:pt x="4073" y="262"/>
                    <a:pt x="4144" y="334"/>
                    <a:pt x="4228" y="334"/>
                  </a:cubicBezTo>
                  <a:lnTo>
                    <a:pt x="5121" y="334"/>
                  </a:lnTo>
                  <a:lnTo>
                    <a:pt x="5121" y="584"/>
                  </a:lnTo>
                  <a:lnTo>
                    <a:pt x="334" y="584"/>
                  </a:lnTo>
                  <a:lnTo>
                    <a:pt x="334" y="334"/>
                  </a:lnTo>
                  <a:lnTo>
                    <a:pt x="3597" y="334"/>
                  </a:lnTo>
                  <a:cubicBezTo>
                    <a:pt x="3680" y="334"/>
                    <a:pt x="3751" y="262"/>
                    <a:pt x="3751" y="167"/>
                  </a:cubicBezTo>
                  <a:cubicBezTo>
                    <a:pt x="3751" y="84"/>
                    <a:pt x="3680" y="0"/>
                    <a:pt x="3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3186428" y="1681645"/>
              <a:ext cx="172022" cy="10581"/>
            </a:xfrm>
            <a:custGeom>
              <a:avLst/>
              <a:gdLst/>
              <a:ahLst/>
              <a:cxnLst/>
              <a:rect l="l" t="t" r="r" b="b"/>
              <a:pathLst>
                <a:path w="5430" h="334" extrusionOk="0">
                  <a:moveTo>
                    <a:pt x="155" y="0"/>
                  </a:moveTo>
                  <a:cubicBezTo>
                    <a:pt x="72" y="0"/>
                    <a:pt x="1" y="84"/>
                    <a:pt x="1" y="167"/>
                  </a:cubicBezTo>
                  <a:cubicBezTo>
                    <a:pt x="1" y="262"/>
                    <a:pt x="72" y="334"/>
                    <a:pt x="155" y="334"/>
                  </a:cubicBezTo>
                  <a:lnTo>
                    <a:pt x="5263" y="334"/>
                  </a:lnTo>
                  <a:cubicBezTo>
                    <a:pt x="5358" y="334"/>
                    <a:pt x="5430" y="262"/>
                    <a:pt x="5430" y="167"/>
                  </a:cubicBezTo>
                  <a:cubicBezTo>
                    <a:pt x="5430" y="84"/>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3186428" y="1707306"/>
              <a:ext cx="172022" cy="10201"/>
            </a:xfrm>
            <a:custGeom>
              <a:avLst/>
              <a:gdLst/>
              <a:ahLst/>
              <a:cxnLst/>
              <a:rect l="l" t="t" r="r" b="b"/>
              <a:pathLst>
                <a:path w="5430" h="322" extrusionOk="0">
                  <a:moveTo>
                    <a:pt x="155" y="0"/>
                  </a:moveTo>
                  <a:cubicBezTo>
                    <a:pt x="72" y="0"/>
                    <a:pt x="1" y="71"/>
                    <a:pt x="1" y="167"/>
                  </a:cubicBezTo>
                  <a:cubicBezTo>
                    <a:pt x="1" y="250"/>
                    <a:pt x="72" y="321"/>
                    <a:pt x="155" y="321"/>
                  </a:cubicBezTo>
                  <a:lnTo>
                    <a:pt x="5263" y="321"/>
                  </a:lnTo>
                  <a:cubicBezTo>
                    <a:pt x="5358" y="321"/>
                    <a:pt x="5430" y="250"/>
                    <a:pt x="5430" y="167"/>
                  </a:cubicBezTo>
                  <a:cubicBezTo>
                    <a:pt x="5430" y="71"/>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63"/>
          <p:cNvGrpSpPr/>
          <p:nvPr/>
        </p:nvGrpSpPr>
        <p:grpSpPr>
          <a:xfrm>
            <a:off x="2662884" y="1513044"/>
            <a:ext cx="322914" cy="348543"/>
            <a:chOff x="2662884" y="1513044"/>
            <a:chExt cx="322914" cy="348543"/>
          </a:xfrm>
        </p:grpSpPr>
        <p:sp>
          <p:nvSpPr>
            <p:cNvPr id="6334" name="Google Shape;6334;p63"/>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3"/>
          <p:cNvGrpSpPr/>
          <p:nvPr/>
        </p:nvGrpSpPr>
        <p:grpSpPr>
          <a:xfrm>
            <a:off x="2232511" y="1512759"/>
            <a:ext cx="299534" cy="348068"/>
            <a:chOff x="2232511" y="1512759"/>
            <a:chExt cx="299534" cy="348068"/>
          </a:xfrm>
        </p:grpSpPr>
        <p:sp>
          <p:nvSpPr>
            <p:cNvPr id="6345" name="Google Shape;6345;p63"/>
            <p:cNvSpPr/>
            <p:nvPr/>
          </p:nvSpPr>
          <p:spPr>
            <a:xfrm>
              <a:off x="2278162" y="1715226"/>
              <a:ext cx="95452" cy="10581"/>
            </a:xfrm>
            <a:custGeom>
              <a:avLst/>
              <a:gdLst/>
              <a:ahLst/>
              <a:cxnLst/>
              <a:rect l="l" t="t" r="r" b="b"/>
              <a:pathLst>
                <a:path w="3013" h="334" extrusionOk="0">
                  <a:moveTo>
                    <a:pt x="167" y="0"/>
                  </a:moveTo>
                  <a:cubicBezTo>
                    <a:pt x="72" y="0"/>
                    <a:pt x="0" y="71"/>
                    <a:pt x="0" y="167"/>
                  </a:cubicBezTo>
                  <a:cubicBezTo>
                    <a:pt x="0" y="250"/>
                    <a:pt x="72" y="333"/>
                    <a:pt x="167" y="333"/>
                  </a:cubicBezTo>
                  <a:lnTo>
                    <a:pt x="2846" y="333"/>
                  </a:lnTo>
                  <a:cubicBezTo>
                    <a:pt x="2929" y="333"/>
                    <a:pt x="3013" y="250"/>
                    <a:pt x="3013" y="167"/>
                  </a:cubicBezTo>
                  <a:cubicBezTo>
                    <a:pt x="3013" y="71"/>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3"/>
            <p:cNvSpPr/>
            <p:nvPr/>
          </p:nvSpPr>
          <p:spPr>
            <a:xfrm>
              <a:off x="2278162" y="1734455"/>
              <a:ext cx="95452" cy="10581"/>
            </a:xfrm>
            <a:custGeom>
              <a:avLst/>
              <a:gdLst/>
              <a:ahLst/>
              <a:cxnLst/>
              <a:rect l="l" t="t" r="r" b="b"/>
              <a:pathLst>
                <a:path w="3013" h="334" extrusionOk="0">
                  <a:moveTo>
                    <a:pt x="167" y="0"/>
                  </a:moveTo>
                  <a:cubicBezTo>
                    <a:pt x="72" y="0"/>
                    <a:pt x="0" y="84"/>
                    <a:pt x="0" y="167"/>
                  </a:cubicBezTo>
                  <a:cubicBezTo>
                    <a:pt x="0" y="262"/>
                    <a:pt x="72" y="334"/>
                    <a:pt x="167" y="334"/>
                  </a:cubicBezTo>
                  <a:lnTo>
                    <a:pt x="2846" y="334"/>
                  </a:lnTo>
                  <a:cubicBezTo>
                    <a:pt x="2929" y="334"/>
                    <a:pt x="3013" y="262"/>
                    <a:pt x="3013" y="167"/>
                  </a:cubicBezTo>
                  <a:cubicBezTo>
                    <a:pt x="3013" y="84"/>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2278162" y="1754446"/>
              <a:ext cx="95452" cy="10201"/>
            </a:xfrm>
            <a:custGeom>
              <a:avLst/>
              <a:gdLst/>
              <a:ahLst/>
              <a:cxnLst/>
              <a:rect l="l" t="t" r="r" b="b"/>
              <a:pathLst>
                <a:path w="3013" h="322" extrusionOk="0">
                  <a:moveTo>
                    <a:pt x="167" y="0"/>
                  </a:moveTo>
                  <a:cubicBezTo>
                    <a:pt x="72" y="0"/>
                    <a:pt x="0" y="72"/>
                    <a:pt x="0" y="167"/>
                  </a:cubicBezTo>
                  <a:cubicBezTo>
                    <a:pt x="0" y="250"/>
                    <a:pt x="72" y="322"/>
                    <a:pt x="167" y="322"/>
                  </a:cubicBezTo>
                  <a:lnTo>
                    <a:pt x="2846" y="322"/>
                  </a:lnTo>
                  <a:cubicBezTo>
                    <a:pt x="2929" y="322"/>
                    <a:pt x="3013" y="250"/>
                    <a:pt x="3013" y="167"/>
                  </a:cubicBezTo>
                  <a:cubicBezTo>
                    <a:pt x="3013" y="72"/>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2278162" y="1773675"/>
              <a:ext cx="95452" cy="10581"/>
            </a:xfrm>
            <a:custGeom>
              <a:avLst/>
              <a:gdLst/>
              <a:ahLst/>
              <a:cxnLst/>
              <a:rect l="l" t="t" r="r" b="b"/>
              <a:pathLst>
                <a:path w="3013" h="334" extrusionOk="0">
                  <a:moveTo>
                    <a:pt x="167" y="1"/>
                  </a:moveTo>
                  <a:cubicBezTo>
                    <a:pt x="72" y="1"/>
                    <a:pt x="0" y="72"/>
                    <a:pt x="0" y="167"/>
                  </a:cubicBezTo>
                  <a:cubicBezTo>
                    <a:pt x="0" y="251"/>
                    <a:pt x="72" y="334"/>
                    <a:pt x="167" y="334"/>
                  </a:cubicBezTo>
                  <a:lnTo>
                    <a:pt x="2846" y="334"/>
                  </a:lnTo>
                  <a:cubicBezTo>
                    <a:pt x="2929" y="334"/>
                    <a:pt x="3013" y="251"/>
                    <a:pt x="3013" y="167"/>
                  </a:cubicBezTo>
                  <a:cubicBezTo>
                    <a:pt x="3013" y="72"/>
                    <a:pt x="2929" y="1"/>
                    <a:pt x="2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2232511" y="1512759"/>
              <a:ext cx="299534" cy="348068"/>
            </a:xfrm>
            <a:custGeom>
              <a:avLst/>
              <a:gdLst/>
              <a:ahLst/>
              <a:cxnLst/>
              <a:rect l="l" t="t" r="r" b="b"/>
              <a:pathLst>
                <a:path w="9455" h="10987" extrusionOk="0">
                  <a:moveTo>
                    <a:pt x="2965" y="1700"/>
                  </a:moveTo>
                  <a:cubicBezTo>
                    <a:pt x="3275" y="1700"/>
                    <a:pt x="3537" y="1950"/>
                    <a:pt x="3561" y="2271"/>
                  </a:cubicBezTo>
                  <a:cubicBezTo>
                    <a:pt x="3561" y="2355"/>
                    <a:pt x="3632" y="2414"/>
                    <a:pt x="3715" y="2414"/>
                  </a:cubicBezTo>
                  <a:lnTo>
                    <a:pt x="4275" y="2414"/>
                  </a:lnTo>
                  <a:lnTo>
                    <a:pt x="4275" y="3367"/>
                  </a:lnTo>
                  <a:lnTo>
                    <a:pt x="3977" y="3367"/>
                  </a:lnTo>
                  <a:cubicBezTo>
                    <a:pt x="3882" y="3367"/>
                    <a:pt x="3811" y="3438"/>
                    <a:pt x="3811" y="3534"/>
                  </a:cubicBezTo>
                  <a:cubicBezTo>
                    <a:pt x="3811" y="3629"/>
                    <a:pt x="3882" y="3700"/>
                    <a:pt x="3977" y="3700"/>
                  </a:cubicBezTo>
                  <a:lnTo>
                    <a:pt x="4418" y="3700"/>
                  </a:lnTo>
                  <a:cubicBezTo>
                    <a:pt x="4513" y="3700"/>
                    <a:pt x="4585" y="3629"/>
                    <a:pt x="4585" y="3534"/>
                  </a:cubicBezTo>
                  <a:lnTo>
                    <a:pt x="4585" y="3403"/>
                  </a:lnTo>
                  <a:lnTo>
                    <a:pt x="5073" y="3403"/>
                  </a:lnTo>
                  <a:lnTo>
                    <a:pt x="5073" y="9891"/>
                  </a:lnTo>
                  <a:lnTo>
                    <a:pt x="834" y="9891"/>
                  </a:lnTo>
                  <a:lnTo>
                    <a:pt x="834" y="3403"/>
                  </a:lnTo>
                  <a:lnTo>
                    <a:pt x="1322" y="3403"/>
                  </a:lnTo>
                  <a:lnTo>
                    <a:pt x="1322" y="3534"/>
                  </a:lnTo>
                  <a:cubicBezTo>
                    <a:pt x="1322" y="3629"/>
                    <a:pt x="1394" y="3700"/>
                    <a:pt x="1489" y="3700"/>
                  </a:cubicBezTo>
                  <a:lnTo>
                    <a:pt x="3346" y="3700"/>
                  </a:lnTo>
                  <a:cubicBezTo>
                    <a:pt x="3442" y="3700"/>
                    <a:pt x="3513" y="3629"/>
                    <a:pt x="3513" y="3534"/>
                  </a:cubicBezTo>
                  <a:cubicBezTo>
                    <a:pt x="3513" y="3438"/>
                    <a:pt x="3442" y="3367"/>
                    <a:pt x="3346" y="3367"/>
                  </a:cubicBezTo>
                  <a:lnTo>
                    <a:pt x="1656" y="3367"/>
                  </a:lnTo>
                  <a:lnTo>
                    <a:pt x="1656" y="2414"/>
                  </a:lnTo>
                  <a:lnTo>
                    <a:pt x="2203" y="2414"/>
                  </a:lnTo>
                  <a:cubicBezTo>
                    <a:pt x="2287" y="2414"/>
                    <a:pt x="2346" y="2355"/>
                    <a:pt x="2370" y="2271"/>
                  </a:cubicBezTo>
                  <a:cubicBezTo>
                    <a:pt x="2382" y="1950"/>
                    <a:pt x="2644" y="1700"/>
                    <a:pt x="2965" y="1700"/>
                  </a:cubicBezTo>
                  <a:close/>
                  <a:moveTo>
                    <a:pt x="7091" y="1"/>
                  </a:moveTo>
                  <a:cubicBezTo>
                    <a:pt x="6970" y="1"/>
                    <a:pt x="6849" y="12"/>
                    <a:pt x="6728" y="33"/>
                  </a:cubicBezTo>
                  <a:cubicBezTo>
                    <a:pt x="6192" y="140"/>
                    <a:pt x="5728" y="450"/>
                    <a:pt x="5418" y="914"/>
                  </a:cubicBezTo>
                  <a:cubicBezTo>
                    <a:pt x="5085" y="1402"/>
                    <a:pt x="5001" y="1986"/>
                    <a:pt x="5120" y="2522"/>
                  </a:cubicBezTo>
                  <a:lnTo>
                    <a:pt x="4585" y="2522"/>
                  </a:lnTo>
                  <a:lnTo>
                    <a:pt x="4585" y="2248"/>
                  </a:lnTo>
                  <a:cubicBezTo>
                    <a:pt x="4585" y="2164"/>
                    <a:pt x="4501" y="2093"/>
                    <a:pt x="4418" y="2093"/>
                  </a:cubicBezTo>
                  <a:lnTo>
                    <a:pt x="3846" y="2093"/>
                  </a:lnTo>
                  <a:cubicBezTo>
                    <a:pt x="3763" y="1676"/>
                    <a:pt x="3394" y="1379"/>
                    <a:pt x="2953" y="1379"/>
                  </a:cubicBezTo>
                  <a:cubicBezTo>
                    <a:pt x="2525" y="1379"/>
                    <a:pt x="2156" y="1676"/>
                    <a:pt x="2061" y="2093"/>
                  </a:cubicBezTo>
                  <a:lnTo>
                    <a:pt x="1501" y="2093"/>
                  </a:lnTo>
                  <a:cubicBezTo>
                    <a:pt x="1406" y="2093"/>
                    <a:pt x="1334" y="2164"/>
                    <a:pt x="1334" y="2248"/>
                  </a:cubicBezTo>
                  <a:lnTo>
                    <a:pt x="1334" y="2522"/>
                  </a:lnTo>
                  <a:lnTo>
                    <a:pt x="156" y="2522"/>
                  </a:lnTo>
                  <a:cubicBezTo>
                    <a:pt x="72" y="2522"/>
                    <a:pt x="1" y="2593"/>
                    <a:pt x="1" y="2688"/>
                  </a:cubicBezTo>
                  <a:lnTo>
                    <a:pt x="1" y="10832"/>
                  </a:lnTo>
                  <a:cubicBezTo>
                    <a:pt x="1" y="10915"/>
                    <a:pt x="72" y="10987"/>
                    <a:pt x="156" y="10987"/>
                  </a:cubicBezTo>
                  <a:lnTo>
                    <a:pt x="3370" y="10987"/>
                  </a:lnTo>
                  <a:cubicBezTo>
                    <a:pt x="3465" y="10987"/>
                    <a:pt x="3537" y="10915"/>
                    <a:pt x="3537" y="10832"/>
                  </a:cubicBezTo>
                  <a:cubicBezTo>
                    <a:pt x="3537" y="10737"/>
                    <a:pt x="3465" y="10665"/>
                    <a:pt x="3370" y="10665"/>
                  </a:cubicBezTo>
                  <a:lnTo>
                    <a:pt x="322" y="10665"/>
                  </a:lnTo>
                  <a:lnTo>
                    <a:pt x="322" y="2843"/>
                  </a:lnTo>
                  <a:lnTo>
                    <a:pt x="1334" y="2843"/>
                  </a:lnTo>
                  <a:lnTo>
                    <a:pt x="1334" y="3069"/>
                  </a:lnTo>
                  <a:lnTo>
                    <a:pt x="679" y="3069"/>
                  </a:lnTo>
                  <a:cubicBezTo>
                    <a:pt x="596" y="3069"/>
                    <a:pt x="513" y="3141"/>
                    <a:pt x="513" y="3236"/>
                  </a:cubicBezTo>
                  <a:lnTo>
                    <a:pt x="513" y="10058"/>
                  </a:lnTo>
                  <a:cubicBezTo>
                    <a:pt x="513" y="10142"/>
                    <a:pt x="596" y="10213"/>
                    <a:pt x="679" y="10213"/>
                  </a:cubicBezTo>
                  <a:lnTo>
                    <a:pt x="5228" y="10213"/>
                  </a:lnTo>
                  <a:cubicBezTo>
                    <a:pt x="5311" y="10213"/>
                    <a:pt x="5382" y="10142"/>
                    <a:pt x="5382" y="10058"/>
                  </a:cubicBezTo>
                  <a:lnTo>
                    <a:pt x="5382" y="3236"/>
                  </a:lnTo>
                  <a:cubicBezTo>
                    <a:pt x="5382" y="3141"/>
                    <a:pt x="5311" y="3069"/>
                    <a:pt x="5228" y="3069"/>
                  </a:cubicBezTo>
                  <a:lnTo>
                    <a:pt x="4585" y="3069"/>
                  </a:lnTo>
                  <a:lnTo>
                    <a:pt x="4585" y="2843"/>
                  </a:lnTo>
                  <a:lnTo>
                    <a:pt x="5228" y="2843"/>
                  </a:lnTo>
                  <a:cubicBezTo>
                    <a:pt x="5287" y="2998"/>
                    <a:pt x="5370" y="3141"/>
                    <a:pt x="5478" y="3284"/>
                  </a:cubicBezTo>
                  <a:lnTo>
                    <a:pt x="5430" y="4331"/>
                  </a:lnTo>
                  <a:cubicBezTo>
                    <a:pt x="5430" y="4391"/>
                    <a:pt x="5466" y="4438"/>
                    <a:pt x="5501" y="4474"/>
                  </a:cubicBezTo>
                  <a:cubicBezTo>
                    <a:pt x="5537" y="4486"/>
                    <a:pt x="5561" y="4498"/>
                    <a:pt x="5597" y="4498"/>
                  </a:cubicBezTo>
                  <a:lnTo>
                    <a:pt x="5609" y="4498"/>
                  </a:lnTo>
                  <a:lnTo>
                    <a:pt x="5609" y="10665"/>
                  </a:lnTo>
                  <a:lnTo>
                    <a:pt x="3989" y="10665"/>
                  </a:lnTo>
                  <a:cubicBezTo>
                    <a:pt x="3894" y="10665"/>
                    <a:pt x="3823" y="10737"/>
                    <a:pt x="3823" y="10820"/>
                  </a:cubicBezTo>
                  <a:cubicBezTo>
                    <a:pt x="3823" y="10915"/>
                    <a:pt x="3894" y="10987"/>
                    <a:pt x="3989" y="10987"/>
                  </a:cubicBezTo>
                  <a:lnTo>
                    <a:pt x="5775" y="10987"/>
                  </a:lnTo>
                  <a:cubicBezTo>
                    <a:pt x="5859" y="10987"/>
                    <a:pt x="5942" y="10915"/>
                    <a:pt x="5942" y="10820"/>
                  </a:cubicBezTo>
                  <a:lnTo>
                    <a:pt x="5942" y="4367"/>
                  </a:lnTo>
                  <a:lnTo>
                    <a:pt x="6621" y="4046"/>
                  </a:lnTo>
                  <a:cubicBezTo>
                    <a:pt x="6796" y="4092"/>
                    <a:pt x="6971" y="4109"/>
                    <a:pt x="7152" y="4109"/>
                  </a:cubicBezTo>
                  <a:cubicBezTo>
                    <a:pt x="7205" y="4109"/>
                    <a:pt x="7258" y="4108"/>
                    <a:pt x="7311" y="4105"/>
                  </a:cubicBezTo>
                  <a:cubicBezTo>
                    <a:pt x="7395" y="4081"/>
                    <a:pt x="7454" y="4010"/>
                    <a:pt x="7454" y="3926"/>
                  </a:cubicBezTo>
                  <a:cubicBezTo>
                    <a:pt x="7454" y="3831"/>
                    <a:pt x="7371" y="3772"/>
                    <a:pt x="7275" y="3772"/>
                  </a:cubicBezTo>
                  <a:cubicBezTo>
                    <a:pt x="7230" y="3774"/>
                    <a:pt x="7184" y="3776"/>
                    <a:pt x="7137" y="3776"/>
                  </a:cubicBezTo>
                  <a:cubicBezTo>
                    <a:pt x="6977" y="3776"/>
                    <a:pt x="6813" y="3758"/>
                    <a:pt x="6656" y="3712"/>
                  </a:cubicBezTo>
                  <a:cubicBezTo>
                    <a:pt x="6637" y="3707"/>
                    <a:pt x="6619" y="3704"/>
                    <a:pt x="6602" y="3704"/>
                  </a:cubicBezTo>
                  <a:cubicBezTo>
                    <a:pt x="6579" y="3704"/>
                    <a:pt x="6558" y="3710"/>
                    <a:pt x="6537" y="3724"/>
                  </a:cubicBezTo>
                  <a:lnTo>
                    <a:pt x="5763" y="4081"/>
                  </a:lnTo>
                  <a:lnTo>
                    <a:pt x="5799" y="3236"/>
                  </a:lnTo>
                  <a:cubicBezTo>
                    <a:pt x="5799" y="3188"/>
                    <a:pt x="5787" y="3164"/>
                    <a:pt x="5775" y="3129"/>
                  </a:cubicBezTo>
                  <a:cubicBezTo>
                    <a:pt x="5656" y="2986"/>
                    <a:pt x="5561" y="2819"/>
                    <a:pt x="5501" y="2652"/>
                  </a:cubicBezTo>
                  <a:cubicBezTo>
                    <a:pt x="5501" y="2641"/>
                    <a:pt x="5501" y="2641"/>
                    <a:pt x="5490" y="2629"/>
                  </a:cubicBezTo>
                  <a:cubicBezTo>
                    <a:pt x="5311" y="2117"/>
                    <a:pt x="5382" y="1557"/>
                    <a:pt x="5680" y="1093"/>
                  </a:cubicBezTo>
                  <a:cubicBezTo>
                    <a:pt x="5942" y="712"/>
                    <a:pt x="6323" y="450"/>
                    <a:pt x="6787" y="366"/>
                  </a:cubicBezTo>
                  <a:cubicBezTo>
                    <a:pt x="6900" y="342"/>
                    <a:pt x="7015" y="330"/>
                    <a:pt x="7129" y="330"/>
                  </a:cubicBezTo>
                  <a:cubicBezTo>
                    <a:pt x="7461" y="330"/>
                    <a:pt x="7793" y="431"/>
                    <a:pt x="8085" y="617"/>
                  </a:cubicBezTo>
                  <a:cubicBezTo>
                    <a:pt x="8871" y="1152"/>
                    <a:pt x="9097" y="2224"/>
                    <a:pt x="8561" y="3010"/>
                  </a:cubicBezTo>
                  <a:cubicBezTo>
                    <a:pt x="8383" y="3284"/>
                    <a:pt x="8145" y="3486"/>
                    <a:pt x="7847" y="3629"/>
                  </a:cubicBezTo>
                  <a:cubicBezTo>
                    <a:pt x="7764" y="3665"/>
                    <a:pt x="7728" y="3760"/>
                    <a:pt x="7764" y="3831"/>
                  </a:cubicBezTo>
                  <a:cubicBezTo>
                    <a:pt x="7798" y="3883"/>
                    <a:pt x="7857" y="3922"/>
                    <a:pt x="7914" y="3922"/>
                  </a:cubicBezTo>
                  <a:cubicBezTo>
                    <a:pt x="7936" y="3922"/>
                    <a:pt x="7958" y="3916"/>
                    <a:pt x="7978" y="3903"/>
                  </a:cubicBezTo>
                  <a:cubicBezTo>
                    <a:pt x="8323" y="3748"/>
                    <a:pt x="8597" y="3510"/>
                    <a:pt x="8811" y="3188"/>
                  </a:cubicBezTo>
                  <a:cubicBezTo>
                    <a:pt x="9454" y="2260"/>
                    <a:pt x="9192" y="974"/>
                    <a:pt x="8264" y="355"/>
                  </a:cubicBezTo>
                  <a:cubicBezTo>
                    <a:pt x="7904" y="124"/>
                    <a:pt x="7503" y="1"/>
                    <a:pt x="70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3"/>
            <p:cNvSpPr/>
            <p:nvPr/>
          </p:nvSpPr>
          <p:spPr>
            <a:xfrm>
              <a:off x="2422623"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3"/>
            <p:cNvSpPr/>
            <p:nvPr/>
          </p:nvSpPr>
          <p:spPr>
            <a:xfrm>
              <a:off x="2442613" y="1574883"/>
              <a:ext cx="10581" cy="11373"/>
            </a:xfrm>
            <a:custGeom>
              <a:avLst/>
              <a:gdLst/>
              <a:ahLst/>
              <a:cxnLst/>
              <a:rect l="l" t="t" r="r" b="b"/>
              <a:pathLst>
                <a:path w="334" h="359" extrusionOk="0">
                  <a:moveTo>
                    <a:pt x="167" y="1"/>
                  </a:moveTo>
                  <a:cubicBezTo>
                    <a:pt x="84" y="1"/>
                    <a:pt x="1" y="72"/>
                    <a:pt x="1" y="156"/>
                  </a:cubicBezTo>
                  <a:lnTo>
                    <a:pt x="1" y="191"/>
                  </a:lnTo>
                  <a:cubicBezTo>
                    <a:pt x="1" y="275"/>
                    <a:pt x="84" y="358"/>
                    <a:pt x="167" y="358"/>
                  </a:cubicBezTo>
                  <a:cubicBezTo>
                    <a:pt x="262" y="358"/>
                    <a:pt x="334" y="275"/>
                    <a:pt x="334" y="191"/>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2462983" y="1574883"/>
              <a:ext cx="10581" cy="11373"/>
            </a:xfrm>
            <a:custGeom>
              <a:avLst/>
              <a:gdLst/>
              <a:ahLst/>
              <a:cxnLst/>
              <a:rect l="l" t="t" r="r" b="b"/>
              <a:pathLst>
                <a:path w="334" h="359" extrusionOk="0">
                  <a:moveTo>
                    <a:pt x="167" y="1"/>
                  </a:moveTo>
                  <a:cubicBezTo>
                    <a:pt x="72" y="1"/>
                    <a:pt x="0" y="72"/>
                    <a:pt x="0" y="156"/>
                  </a:cubicBezTo>
                  <a:lnTo>
                    <a:pt x="0" y="191"/>
                  </a:lnTo>
                  <a:cubicBezTo>
                    <a:pt x="0" y="275"/>
                    <a:pt x="72" y="358"/>
                    <a:pt x="167" y="358"/>
                  </a:cubicBezTo>
                  <a:cubicBezTo>
                    <a:pt x="250" y="358"/>
                    <a:pt x="334" y="275"/>
                    <a:pt x="334" y="191"/>
                  </a:cubicBezTo>
                  <a:lnTo>
                    <a:pt x="334" y="156"/>
                  </a:lnTo>
                  <a:cubicBezTo>
                    <a:pt x="310"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2482974"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2312852" y="1654495"/>
              <a:ext cx="26073" cy="49041"/>
            </a:xfrm>
            <a:custGeom>
              <a:avLst/>
              <a:gdLst/>
              <a:ahLst/>
              <a:cxnLst/>
              <a:rect l="l" t="t" r="r" b="b"/>
              <a:pathLst>
                <a:path w="823" h="1548" extrusionOk="0">
                  <a:moveTo>
                    <a:pt x="179" y="0"/>
                  </a:moveTo>
                  <a:cubicBezTo>
                    <a:pt x="96" y="0"/>
                    <a:pt x="25" y="72"/>
                    <a:pt x="25" y="167"/>
                  </a:cubicBezTo>
                  <a:cubicBezTo>
                    <a:pt x="25" y="250"/>
                    <a:pt x="96" y="322"/>
                    <a:pt x="179" y="322"/>
                  </a:cubicBezTo>
                  <a:lnTo>
                    <a:pt x="263" y="322"/>
                  </a:lnTo>
                  <a:lnTo>
                    <a:pt x="263" y="1215"/>
                  </a:lnTo>
                  <a:lnTo>
                    <a:pt x="167" y="1215"/>
                  </a:lnTo>
                  <a:cubicBezTo>
                    <a:pt x="84" y="1215"/>
                    <a:pt x="1" y="1298"/>
                    <a:pt x="1" y="1381"/>
                  </a:cubicBezTo>
                  <a:cubicBezTo>
                    <a:pt x="1" y="1477"/>
                    <a:pt x="84" y="1548"/>
                    <a:pt x="167" y="1548"/>
                  </a:cubicBezTo>
                  <a:lnTo>
                    <a:pt x="656" y="1548"/>
                  </a:lnTo>
                  <a:cubicBezTo>
                    <a:pt x="751" y="1548"/>
                    <a:pt x="822" y="1477"/>
                    <a:pt x="822" y="1381"/>
                  </a:cubicBezTo>
                  <a:cubicBezTo>
                    <a:pt x="822" y="1274"/>
                    <a:pt x="751" y="1203"/>
                    <a:pt x="668" y="1203"/>
                  </a:cubicBezTo>
                  <a:lnTo>
                    <a:pt x="572" y="1203"/>
                  </a:lnTo>
                  <a:lnTo>
                    <a:pt x="572" y="167"/>
                  </a:lnTo>
                  <a:cubicBezTo>
                    <a:pt x="572" y="72"/>
                    <a:pt x="501"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2316242" y="1637135"/>
              <a:ext cx="14383" cy="13971"/>
            </a:xfrm>
            <a:custGeom>
              <a:avLst/>
              <a:gdLst/>
              <a:ahLst/>
              <a:cxnLst/>
              <a:rect l="l" t="t" r="r" b="b"/>
              <a:pathLst>
                <a:path w="454" h="441" extrusionOk="0">
                  <a:moveTo>
                    <a:pt x="227" y="0"/>
                  </a:moveTo>
                  <a:cubicBezTo>
                    <a:pt x="96" y="0"/>
                    <a:pt x="1" y="96"/>
                    <a:pt x="1" y="215"/>
                  </a:cubicBezTo>
                  <a:cubicBezTo>
                    <a:pt x="1" y="334"/>
                    <a:pt x="108" y="441"/>
                    <a:pt x="227" y="441"/>
                  </a:cubicBezTo>
                  <a:cubicBezTo>
                    <a:pt x="358" y="441"/>
                    <a:pt x="453" y="334"/>
                    <a:pt x="453" y="215"/>
                  </a:cubicBezTo>
                  <a:cubicBezTo>
                    <a:pt x="453" y="96"/>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3"/>
          <p:cNvGrpSpPr/>
          <p:nvPr/>
        </p:nvGrpSpPr>
        <p:grpSpPr>
          <a:xfrm>
            <a:off x="1331406" y="1513361"/>
            <a:ext cx="301784" cy="348607"/>
            <a:chOff x="1331406" y="1513361"/>
            <a:chExt cx="301784" cy="348607"/>
          </a:xfrm>
        </p:grpSpPr>
        <p:sp>
          <p:nvSpPr>
            <p:cNvPr id="6357" name="Google Shape;6357;p63"/>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63"/>
          <p:cNvGrpSpPr/>
          <p:nvPr/>
        </p:nvGrpSpPr>
        <p:grpSpPr>
          <a:xfrm>
            <a:off x="7144274" y="1500214"/>
            <a:ext cx="282174" cy="355735"/>
            <a:chOff x="7144274" y="1500214"/>
            <a:chExt cx="282174" cy="355735"/>
          </a:xfrm>
        </p:grpSpPr>
        <p:sp>
          <p:nvSpPr>
            <p:cNvPr id="6362" name="Google Shape;6362;p63"/>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3"/>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63"/>
          <p:cNvGrpSpPr/>
          <p:nvPr/>
        </p:nvGrpSpPr>
        <p:grpSpPr>
          <a:xfrm>
            <a:off x="6685262" y="1500214"/>
            <a:ext cx="289682" cy="354594"/>
            <a:chOff x="6685262" y="1500214"/>
            <a:chExt cx="289682" cy="354594"/>
          </a:xfrm>
        </p:grpSpPr>
        <p:sp>
          <p:nvSpPr>
            <p:cNvPr id="6369" name="Google Shape;6369;p63"/>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3"/>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3"/>
          <p:cNvGrpSpPr/>
          <p:nvPr/>
        </p:nvGrpSpPr>
        <p:grpSpPr>
          <a:xfrm>
            <a:off x="6200938" y="1500594"/>
            <a:ext cx="322154" cy="355355"/>
            <a:chOff x="6200938" y="1500594"/>
            <a:chExt cx="322154" cy="355355"/>
          </a:xfrm>
        </p:grpSpPr>
        <p:sp>
          <p:nvSpPr>
            <p:cNvPr id="6374" name="Google Shape;6374;p63"/>
            <p:cNvSpPr/>
            <p:nvPr/>
          </p:nvSpPr>
          <p:spPr>
            <a:xfrm>
              <a:off x="6325789" y="1605835"/>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62" y="512"/>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6387280" y="1605835"/>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6345779" y="1650725"/>
              <a:ext cx="32472" cy="10201"/>
            </a:xfrm>
            <a:custGeom>
              <a:avLst/>
              <a:gdLst/>
              <a:ahLst/>
              <a:cxnLst/>
              <a:rect l="l" t="t" r="r" b="b"/>
              <a:pathLst>
                <a:path w="1025" h="322" extrusionOk="0">
                  <a:moveTo>
                    <a:pt x="167" y="0"/>
                  </a:moveTo>
                  <a:cubicBezTo>
                    <a:pt x="72" y="0"/>
                    <a:pt x="0" y="72"/>
                    <a:pt x="0" y="167"/>
                  </a:cubicBezTo>
                  <a:cubicBezTo>
                    <a:pt x="0" y="250"/>
                    <a:pt x="72" y="322"/>
                    <a:pt x="167" y="322"/>
                  </a:cubicBezTo>
                  <a:lnTo>
                    <a:pt x="858" y="322"/>
                  </a:lnTo>
                  <a:cubicBezTo>
                    <a:pt x="953" y="322"/>
                    <a:pt x="1024" y="250"/>
                    <a:pt x="1024" y="167"/>
                  </a:cubicBezTo>
                  <a:cubicBezTo>
                    <a:pt x="1024" y="72"/>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6200938" y="1500594"/>
              <a:ext cx="322154" cy="355355"/>
            </a:xfrm>
            <a:custGeom>
              <a:avLst/>
              <a:gdLst/>
              <a:ahLst/>
              <a:cxnLst/>
              <a:rect l="l" t="t" r="r" b="b"/>
              <a:pathLst>
                <a:path w="10169" h="11217" extrusionOk="0">
                  <a:moveTo>
                    <a:pt x="5072" y="322"/>
                  </a:moveTo>
                  <a:cubicBezTo>
                    <a:pt x="5251" y="322"/>
                    <a:pt x="5442" y="334"/>
                    <a:pt x="5608" y="381"/>
                  </a:cubicBezTo>
                  <a:lnTo>
                    <a:pt x="5608" y="1727"/>
                  </a:lnTo>
                  <a:cubicBezTo>
                    <a:pt x="5608" y="1822"/>
                    <a:pt x="5680" y="1893"/>
                    <a:pt x="5775" y="1893"/>
                  </a:cubicBezTo>
                  <a:cubicBezTo>
                    <a:pt x="5858" y="1893"/>
                    <a:pt x="5942" y="1822"/>
                    <a:pt x="5942" y="1727"/>
                  </a:cubicBezTo>
                  <a:lnTo>
                    <a:pt x="5942" y="465"/>
                  </a:lnTo>
                  <a:cubicBezTo>
                    <a:pt x="6835" y="798"/>
                    <a:pt x="7466" y="1632"/>
                    <a:pt x="7525" y="2608"/>
                  </a:cubicBezTo>
                  <a:lnTo>
                    <a:pt x="5942" y="2608"/>
                  </a:lnTo>
                  <a:lnTo>
                    <a:pt x="5942" y="2417"/>
                  </a:lnTo>
                  <a:cubicBezTo>
                    <a:pt x="5942" y="2322"/>
                    <a:pt x="5858" y="2251"/>
                    <a:pt x="5775" y="2251"/>
                  </a:cubicBezTo>
                  <a:cubicBezTo>
                    <a:pt x="5680" y="2251"/>
                    <a:pt x="5608" y="2322"/>
                    <a:pt x="5608" y="2417"/>
                  </a:cubicBezTo>
                  <a:lnTo>
                    <a:pt x="5608" y="2608"/>
                  </a:lnTo>
                  <a:lnTo>
                    <a:pt x="4537" y="2608"/>
                  </a:lnTo>
                  <a:lnTo>
                    <a:pt x="4537" y="381"/>
                  </a:lnTo>
                  <a:cubicBezTo>
                    <a:pt x="4715" y="334"/>
                    <a:pt x="4894" y="322"/>
                    <a:pt x="5072" y="322"/>
                  </a:cubicBezTo>
                  <a:close/>
                  <a:moveTo>
                    <a:pt x="4215" y="477"/>
                  </a:moveTo>
                  <a:lnTo>
                    <a:pt x="4215" y="2620"/>
                  </a:lnTo>
                  <a:lnTo>
                    <a:pt x="2620" y="2620"/>
                  </a:lnTo>
                  <a:cubicBezTo>
                    <a:pt x="2679" y="1643"/>
                    <a:pt x="3322" y="810"/>
                    <a:pt x="4215" y="477"/>
                  </a:cubicBezTo>
                  <a:close/>
                  <a:moveTo>
                    <a:pt x="7204" y="2941"/>
                  </a:moveTo>
                  <a:lnTo>
                    <a:pt x="7204" y="4013"/>
                  </a:lnTo>
                  <a:cubicBezTo>
                    <a:pt x="7204" y="4072"/>
                    <a:pt x="7204" y="4132"/>
                    <a:pt x="7192" y="4203"/>
                  </a:cubicBezTo>
                  <a:lnTo>
                    <a:pt x="2965" y="4203"/>
                  </a:lnTo>
                  <a:cubicBezTo>
                    <a:pt x="2965" y="4144"/>
                    <a:pt x="2953" y="4084"/>
                    <a:pt x="2953" y="4013"/>
                  </a:cubicBezTo>
                  <a:lnTo>
                    <a:pt x="2953" y="3656"/>
                  </a:lnTo>
                  <a:cubicBezTo>
                    <a:pt x="2953" y="3560"/>
                    <a:pt x="2870" y="3489"/>
                    <a:pt x="2786" y="3489"/>
                  </a:cubicBezTo>
                  <a:cubicBezTo>
                    <a:pt x="2691" y="3489"/>
                    <a:pt x="2620" y="3560"/>
                    <a:pt x="2620" y="3656"/>
                  </a:cubicBezTo>
                  <a:lnTo>
                    <a:pt x="2620" y="4013"/>
                  </a:lnTo>
                  <a:lnTo>
                    <a:pt x="2620" y="4203"/>
                  </a:lnTo>
                  <a:lnTo>
                    <a:pt x="2441" y="4203"/>
                  </a:lnTo>
                  <a:cubicBezTo>
                    <a:pt x="2334" y="4203"/>
                    <a:pt x="2251" y="4108"/>
                    <a:pt x="2251" y="4013"/>
                  </a:cubicBezTo>
                  <a:lnTo>
                    <a:pt x="2251" y="3132"/>
                  </a:lnTo>
                  <a:cubicBezTo>
                    <a:pt x="2251" y="3025"/>
                    <a:pt x="2334" y="2941"/>
                    <a:pt x="2441" y="2941"/>
                  </a:cubicBezTo>
                  <a:lnTo>
                    <a:pt x="2632" y="2941"/>
                  </a:lnTo>
                  <a:lnTo>
                    <a:pt x="2632" y="2953"/>
                  </a:lnTo>
                  <a:cubicBezTo>
                    <a:pt x="2632" y="3036"/>
                    <a:pt x="2715" y="3120"/>
                    <a:pt x="2798" y="3120"/>
                  </a:cubicBezTo>
                  <a:cubicBezTo>
                    <a:pt x="2882" y="3120"/>
                    <a:pt x="2965" y="3036"/>
                    <a:pt x="2965" y="2953"/>
                  </a:cubicBezTo>
                  <a:lnTo>
                    <a:pt x="2965" y="2941"/>
                  </a:lnTo>
                  <a:close/>
                  <a:moveTo>
                    <a:pt x="7692" y="2953"/>
                  </a:moveTo>
                  <a:cubicBezTo>
                    <a:pt x="7811" y="2953"/>
                    <a:pt x="7894" y="3036"/>
                    <a:pt x="7894" y="3144"/>
                  </a:cubicBezTo>
                  <a:lnTo>
                    <a:pt x="7894" y="4025"/>
                  </a:lnTo>
                  <a:cubicBezTo>
                    <a:pt x="7894" y="4120"/>
                    <a:pt x="7799" y="4215"/>
                    <a:pt x="7692" y="4215"/>
                  </a:cubicBezTo>
                  <a:lnTo>
                    <a:pt x="7501" y="4215"/>
                  </a:lnTo>
                  <a:lnTo>
                    <a:pt x="7501" y="4025"/>
                  </a:lnTo>
                  <a:lnTo>
                    <a:pt x="7501" y="2953"/>
                  </a:lnTo>
                  <a:close/>
                  <a:moveTo>
                    <a:pt x="7513" y="4513"/>
                  </a:moveTo>
                  <a:lnTo>
                    <a:pt x="7418" y="5096"/>
                  </a:lnTo>
                  <a:cubicBezTo>
                    <a:pt x="7394" y="5180"/>
                    <a:pt x="7323" y="5239"/>
                    <a:pt x="7239" y="5239"/>
                  </a:cubicBezTo>
                  <a:lnTo>
                    <a:pt x="7192" y="5239"/>
                  </a:lnTo>
                  <a:cubicBezTo>
                    <a:pt x="7323" y="5025"/>
                    <a:pt x="7418" y="4763"/>
                    <a:pt x="7478" y="4513"/>
                  </a:cubicBezTo>
                  <a:close/>
                  <a:moveTo>
                    <a:pt x="3691" y="4525"/>
                  </a:moveTo>
                  <a:lnTo>
                    <a:pt x="3822" y="5263"/>
                  </a:lnTo>
                  <a:lnTo>
                    <a:pt x="3346" y="5263"/>
                  </a:lnTo>
                  <a:cubicBezTo>
                    <a:pt x="3203" y="5037"/>
                    <a:pt x="3084" y="4799"/>
                    <a:pt x="3013" y="4525"/>
                  </a:cubicBezTo>
                  <a:close/>
                  <a:moveTo>
                    <a:pt x="6108" y="4525"/>
                  </a:moveTo>
                  <a:lnTo>
                    <a:pt x="5965" y="5263"/>
                  </a:lnTo>
                  <a:lnTo>
                    <a:pt x="4168" y="5263"/>
                  </a:lnTo>
                  <a:lnTo>
                    <a:pt x="4037" y="4525"/>
                  </a:lnTo>
                  <a:close/>
                  <a:moveTo>
                    <a:pt x="7144" y="4525"/>
                  </a:moveTo>
                  <a:cubicBezTo>
                    <a:pt x="7073" y="4787"/>
                    <a:pt x="6966" y="5025"/>
                    <a:pt x="6823" y="5227"/>
                  </a:cubicBezTo>
                  <a:cubicBezTo>
                    <a:pt x="6823" y="5239"/>
                    <a:pt x="6799" y="5239"/>
                    <a:pt x="6799" y="5263"/>
                  </a:cubicBezTo>
                  <a:lnTo>
                    <a:pt x="6323" y="5263"/>
                  </a:lnTo>
                  <a:lnTo>
                    <a:pt x="6465" y="4525"/>
                  </a:lnTo>
                  <a:close/>
                  <a:moveTo>
                    <a:pt x="2691" y="4549"/>
                  </a:moveTo>
                  <a:cubicBezTo>
                    <a:pt x="2751" y="4799"/>
                    <a:pt x="2846" y="5049"/>
                    <a:pt x="2977" y="5275"/>
                  </a:cubicBezTo>
                  <a:lnTo>
                    <a:pt x="2917" y="5275"/>
                  </a:lnTo>
                  <a:lnTo>
                    <a:pt x="2917" y="5263"/>
                  </a:lnTo>
                  <a:cubicBezTo>
                    <a:pt x="2834" y="5263"/>
                    <a:pt x="2751" y="5203"/>
                    <a:pt x="2739" y="5108"/>
                  </a:cubicBezTo>
                  <a:lnTo>
                    <a:pt x="2655" y="4549"/>
                  </a:lnTo>
                  <a:close/>
                  <a:moveTo>
                    <a:pt x="3906" y="5584"/>
                  </a:moveTo>
                  <a:lnTo>
                    <a:pt x="3941" y="5811"/>
                  </a:lnTo>
                  <a:cubicBezTo>
                    <a:pt x="3846" y="5751"/>
                    <a:pt x="3739" y="5680"/>
                    <a:pt x="3644" y="5584"/>
                  </a:cubicBezTo>
                  <a:close/>
                  <a:moveTo>
                    <a:pt x="6501" y="5584"/>
                  </a:moveTo>
                  <a:cubicBezTo>
                    <a:pt x="6418" y="5680"/>
                    <a:pt x="6311" y="5739"/>
                    <a:pt x="6204" y="5811"/>
                  </a:cubicBezTo>
                  <a:lnTo>
                    <a:pt x="6251" y="5584"/>
                  </a:lnTo>
                  <a:close/>
                  <a:moveTo>
                    <a:pt x="5906" y="5584"/>
                  </a:moveTo>
                  <a:lnTo>
                    <a:pt x="5870" y="5834"/>
                  </a:lnTo>
                  <a:cubicBezTo>
                    <a:pt x="5834" y="6013"/>
                    <a:pt x="5692" y="6132"/>
                    <a:pt x="5513" y="6132"/>
                  </a:cubicBezTo>
                  <a:lnTo>
                    <a:pt x="4632" y="6132"/>
                  </a:lnTo>
                  <a:cubicBezTo>
                    <a:pt x="4453" y="6132"/>
                    <a:pt x="4299" y="6013"/>
                    <a:pt x="4275" y="5834"/>
                  </a:cubicBezTo>
                  <a:lnTo>
                    <a:pt x="4227" y="5584"/>
                  </a:lnTo>
                  <a:close/>
                  <a:moveTo>
                    <a:pt x="6132" y="6204"/>
                  </a:moveTo>
                  <a:lnTo>
                    <a:pt x="6132" y="6775"/>
                  </a:lnTo>
                  <a:cubicBezTo>
                    <a:pt x="6132" y="7073"/>
                    <a:pt x="6346" y="7358"/>
                    <a:pt x="6620" y="7442"/>
                  </a:cubicBezTo>
                  <a:lnTo>
                    <a:pt x="6704" y="7466"/>
                  </a:lnTo>
                  <a:cubicBezTo>
                    <a:pt x="6406" y="7859"/>
                    <a:pt x="5870" y="8442"/>
                    <a:pt x="5072" y="8751"/>
                  </a:cubicBezTo>
                  <a:cubicBezTo>
                    <a:pt x="4287" y="8442"/>
                    <a:pt x="3751" y="7859"/>
                    <a:pt x="3441" y="7466"/>
                  </a:cubicBezTo>
                  <a:lnTo>
                    <a:pt x="3513" y="7442"/>
                  </a:lnTo>
                  <a:cubicBezTo>
                    <a:pt x="3810" y="7358"/>
                    <a:pt x="4001" y="7085"/>
                    <a:pt x="4001" y="6775"/>
                  </a:cubicBezTo>
                  <a:lnTo>
                    <a:pt x="4001" y="6204"/>
                  </a:lnTo>
                  <a:cubicBezTo>
                    <a:pt x="4049" y="6239"/>
                    <a:pt x="4108" y="6251"/>
                    <a:pt x="4168" y="6287"/>
                  </a:cubicBezTo>
                  <a:lnTo>
                    <a:pt x="4179" y="6287"/>
                  </a:lnTo>
                  <a:cubicBezTo>
                    <a:pt x="4299" y="6382"/>
                    <a:pt x="4465" y="6454"/>
                    <a:pt x="4632" y="6454"/>
                  </a:cubicBezTo>
                  <a:lnTo>
                    <a:pt x="5513" y="6454"/>
                  </a:lnTo>
                  <a:cubicBezTo>
                    <a:pt x="5668" y="6454"/>
                    <a:pt x="5834" y="6394"/>
                    <a:pt x="5954" y="6287"/>
                  </a:cubicBezTo>
                  <a:cubicBezTo>
                    <a:pt x="6013" y="6251"/>
                    <a:pt x="6073" y="6239"/>
                    <a:pt x="6132" y="6204"/>
                  </a:cubicBezTo>
                  <a:close/>
                  <a:moveTo>
                    <a:pt x="8942" y="6632"/>
                  </a:moveTo>
                  <a:cubicBezTo>
                    <a:pt x="9442" y="6632"/>
                    <a:pt x="9835" y="7025"/>
                    <a:pt x="9835" y="7525"/>
                  </a:cubicBezTo>
                  <a:lnTo>
                    <a:pt x="9835" y="8751"/>
                  </a:lnTo>
                  <a:lnTo>
                    <a:pt x="9823" y="8751"/>
                  </a:lnTo>
                  <a:cubicBezTo>
                    <a:pt x="9823" y="9049"/>
                    <a:pt x="9585" y="9287"/>
                    <a:pt x="9287" y="9287"/>
                  </a:cubicBezTo>
                  <a:lnTo>
                    <a:pt x="8049" y="9287"/>
                  </a:lnTo>
                  <a:lnTo>
                    <a:pt x="8049" y="7061"/>
                  </a:lnTo>
                  <a:cubicBezTo>
                    <a:pt x="8109" y="7025"/>
                    <a:pt x="8168" y="7001"/>
                    <a:pt x="8216" y="6954"/>
                  </a:cubicBezTo>
                  <a:lnTo>
                    <a:pt x="8454" y="6775"/>
                  </a:lnTo>
                  <a:cubicBezTo>
                    <a:pt x="8573" y="6692"/>
                    <a:pt x="8716" y="6632"/>
                    <a:pt x="8882" y="6632"/>
                  </a:cubicBezTo>
                  <a:close/>
                  <a:moveTo>
                    <a:pt x="5072" y="0"/>
                  </a:moveTo>
                  <a:cubicBezTo>
                    <a:pt x="3572" y="0"/>
                    <a:pt x="2358" y="1179"/>
                    <a:pt x="2274" y="2667"/>
                  </a:cubicBezTo>
                  <a:cubicBezTo>
                    <a:pt x="2072" y="2739"/>
                    <a:pt x="1917" y="2929"/>
                    <a:pt x="1917" y="3156"/>
                  </a:cubicBezTo>
                  <a:lnTo>
                    <a:pt x="1917" y="4037"/>
                  </a:lnTo>
                  <a:cubicBezTo>
                    <a:pt x="1917" y="4275"/>
                    <a:pt x="2084" y="4465"/>
                    <a:pt x="2298" y="4525"/>
                  </a:cubicBezTo>
                  <a:lnTo>
                    <a:pt x="2394" y="5168"/>
                  </a:lnTo>
                  <a:cubicBezTo>
                    <a:pt x="2441" y="5418"/>
                    <a:pt x="2655" y="5596"/>
                    <a:pt x="2906" y="5596"/>
                  </a:cubicBezTo>
                  <a:lnTo>
                    <a:pt x="3191" y="5596"/>
                  </a:lnTo>
                  <a:cubicBezTo>
                    <a:pt x="3334" y="5763"/>
                    <a:pt x="3489" y="5906"/>
                    <a:pt x="3679" y="6049"/>
                  </a:cubicBezTo>
                  <a:lnTo>
                    <a:pt x="3679" y="6799"/>
                  </a:lnTo>
                  <a:cubicBezTo>
                    <a:pt x="3679" y="6966"/>
                    <a:pt x="3572" y="7097"/>
                    <a:pt x="3429" y="7144"/>
                  </a:cubicBezTo>
                  <a:lnTo>
                    <a:pt x="3263" y="7192"/>
                  </a:lnTo>
                  <a:cubicBezTo>
                    <a:pt x="3203" y="7097"/>
                    <a:pt x="3167" y="7049"/>
                    <a:pt x="3167" y="7025"/>
                  </a:cubicBezTo>
                  <a:cubicBezTo>
                    <a:pt x="3108" y="6906"/>
                    <a:pt x="2989" y="6846"/>
                    <a:pt x="2870" y="6846"/>
                  </a:cubicBezTo>
                  <a:lnTo>
                    <a:pt x="2572" y="6846"/>
                  </a:lnTo>
                  <a:cubicBezTo>
                    <a:pt x="2429" y="6846"/>
                    <a:pt x="2263" y="6799"/>
                    <a:pt x="2144" y="6704"/>
                  </a:cubicBezTo>
                  <a:lnTo>
                    <a:pt x="1905" y="6525"/>
                  </a:lnTo>
                  <a:cubicBezTo>
                    <a:pt x="1727" y="6394"/>
                    <a:pt x="1501" y="6311"/>
                    <a:pt x="1286" y="6311"/>
                  </a:cubicBezTo>
                  <a:lnTo>
                    <a:pt x="1227" y="6311"/>
                  </a:lnTo>
                  <a:cubicBezTo>
                    <a:pt x="548" y="6311"/>
                    <a:pt x="0" y="6870"/>
                    <a:pt x="0" y="7537"/>
                  </a:cubicBezTo>
                  <a:lnTo>
                    <a:pt x="0" y="8775"/>
                  </a:lnTo>
                  <a:cubicBezTo>
                    <a:pt x="0" y="9192"/>
                    <a:pt x="298" y="9549"/>
                    <a:pt x="703" y="9621"/>
                  </a:cubicBezTo>
                  <a:lnTo>
                    <a:pt x="703" y="11049"/>
                  </a:lnTo>
                  <a:cubicBezTo>
                    <a:pt x="703" y="11133"/>
                    <a:pt x="774" y="11216"/>
                    <a:pt x="870" y="11216"/>
                  </a:cubicBezTo>
                  <a:cubicBezTo>
                    <a:pt x="953" y="11216"/>
                    <a:pt x="1024" y="11133"/>
                    <a:pt x="1024" y="11049"/>
                  </a:cubicBezTo>
                  <a:lnTo>
                    <a:pt x="1024" y="9633"/>
                  </a:lnTo>
                  <a:lnTo>
                    <a:pt x="2096" y="9633"/>
                  </a:lnTo>
                  <a:lnTo>
                    <a:pt x="2096" y="11049"/>
                  </a:lnTo>
                  <a:cubicBezTo>
                    <a:pt x="2096" y="11133"/>
                    <a:pt x="2179" y="11216"/>
                    <a:pt x="2263" y="11216"/>
                  </a:cubicBezTo>
                  <a:cubicBezTo>
                    <a:pt x="2358" y="11216"/>
                    <a:pt x="2429" y="11133"/>
                    <a:pt x="2429" y="11049"/>
                  </a:cubicBezTo>
                  <a:lnTo>
                    <a:pt x="2429" y="9109"/>
                  </a:lnTo>
                  <a:cubicBezTo>
                    <a:pt x="2429" y="9025"/>
                    <a:pt x="2358" y="8954"/>
                    <a:pt x="2263" y="8954"/>
                  </a:cubicBezTo>
                  <a:cubicBezTo>
                    <a:pt x="2179" y="8954"/>
                    <a:pt x="2096" y="9025"/>
                    <a:pt x="2096" y="9109"/>
                  </a:cubicBezTo>
                  <a:lnTo>
                    <a:pt x="2096" y="9311"/>
                  </a:lnTo>
                  <a:lnTo>
                    <a:pt x="870" y="9311"/>
                  </a:lnTo>
                  <a:cubicBezTo>
                    <a:pt x="572" y="9311"/>
                    <a:pt x="334" y="9073"/>
                    <a:pt x="334" y="8775"/>
                  </a:cubicBezTo>
                  <a:lnTo>
                    <a:pt x="334" y="7537"/>
                  </a:lnTo>
                  <a:cubicBezTo>
                    <a:pt x="334" y="7049"/>
                    <a:pt x="727" y="6644"/>
                    <a:pt x="1227" y="6644"/>
                  </a:cubicBezTo>
                  <a:lnTo>
                    <a:pt x="1286" y="6644"/>
                  </a:lnTo>
                  <a:cubicBezTo>
                    <a:pt x="1429" y="6644"/>
                    <a:pt x="1596" y="6692"/>
                    <a:pt x="1715" y="6787"/>
                  </a:cubicBezTo>
                  <a:lnTo>
                    <a:pt x="1953" y="6966"/>
                  </a:lnTo>
                  <a:cubicBezTo>
                    <a:pt x="2013" y="7013"/>
                    <a:pt x="2060" y="7049"/>
                    <a:pt x="2120" y="7073"/>
                  </a:cubicBezTo>
                  <a:lnTo>
                    <a:pt x="2120" y="8418"/>
                  </a:lnTo>
                  <a:cubicBezTo>
                    <a:pt x="2120" y="8501"/>
                    <a:pt x="2191" y="8573"/>
                    <a:pt x="2274" y="8573"/>
                  </a:cubicBezTo>
                  <a:cubicBezTo>
                    <a:pt x="2370" y="8573"/>
                    <a:pt x="2441" y="8501"/>
                    <a:pt x="2441" y="8418"/>
                  </a:cubicBezTo>
                  <a:lnTo>
                    <a:pt x="2441" y="7168"/>
                  </a:lnTo>
                  <a:cubicBezTo>
                    <a:pt x="2489" y="7168"/>
                    <a:pt x="2536" y="7180"/>
                    <a:pt x="2572" y="7180"/>
                  </a:cubicBezTo>
                  <a:lnTo>
                    <a:pt x="2894" y="7180"/>
                  </a:lnTo>
                  <a:cubicBezTo>
                    <a:pt x="2917" y="7239"/>
                    <a:pt x="3608" y="8549"/>
                    <a:pt x="5037" y="9097"/>
                  </a:cubicBezTo>
                  <a:cubicBezTo>
                    <a:pt x="5055" y="9103"/>
                    <a:pt x="5072" y="9106"/>
                    <a:pt x="5092" y="9106"/>
                  </a:cubicBezTo>
                  <a:cubicBezTo>
                    <a:pt x="5111" y="9106"/>
                    <a:pt x="5132" y="9103"/>
                    <a:pt x="5156" y="9097"/>
                  </a:cubicBezTo>
                  <a:cubicBezTo>
                    <a:pt x="6596" y="8561"/>
                    <a:pt x="7275" y="7239"/>
                    <a:pt x="7299" y="7180"/>
                  </a:cubicBezTo>
                  <a:lnTo>
                    <a:pt x="7608" y="7180"/>
                  </a:lnTo>
                  <a:cubicBezTo>
                    <a:pt x="7656" y="7180"/>
                    <a:pt x="7692" y="7180"/>
                    <a:pt x="7739" y="7168"/>
                  </a:cubicBezTo>
                  <a:lnTo>
                    <a:pt x="7739" y="11049"/>
                  </a:lnTo>
                  <a:cubicBezTo>
                    <a:pt x="7739" y="11133"/>
                    <a:pt x="7811" y="11216"/>
                    <a:pt x="7906" y="11216"/>
                  </a:cubicBezTo>
                  <a:cubicBezTo>
                    <a:pt x="7989" y="11216"/>
                    <a:pt x="8073" y="11133"/>
                    <a:pt x="8073" y="11049"/>
                  </a:cubicBezTo>
                  <a:lnTo>
                    <a:pt x="8073" y="9633"/>
                  </a:lnTo>
                  <a:lnTo>
                    <a:pt x="9144" y="9633"/>
                  </a:lnTo>
                  <a:lnTo>
                    <a:pt x="9144" y="11049"/>
                  </a:lnTo>
                  <a:cubicBezTo>
                    <a:pt x="9144" y="11133"/>
                    <a:pt x="9216" y="11216"/>
                    <a:pt x="9299" y="11216"/>
                  </a:cubicBezTo>
                  <a:cubicBezTo>
                    <a:pt x="9394" y="11216"/>
                    <a:pt x="9466" y="11133"/>
                    <a:pt x="9466" y="11049"/>
                  </a:cubicBezTo>
                  <a:lnTo>
                    <a:pt x="9466" y="9621"/>
                  </a:lnTo>
                  <a:cubicBezTo>
                    <a:pt x="9871" y="9549"/>
                    <a:pt x="10168" y="9192"/>
                    <a:pt x="10168" y="8775"/>
                  </a:cubicBezTo>
                  <a:lnTo>
                    <a:pt x="10168" y="7537"/>
                  </a:lnTo>
                  <a:cubicBezTo>
                    <a:pt x="10156" y="6846"/>
                    <a:pt x="9621" y="6311"/>
                    <a:pt x="8930" y="6311"/>
                  </a:cubicBezTo>
                  <a:lnTo>
                    <a:pt x="8871" y="6311"/>
                  </a:lnTo>
                  <a:cubicBezTo>
                    <a:pt x="8644" y="6311"/>
                    <a:pt x="8418" y="6394"/>
                    <a:pt x="8240" y="6525"/>
                  </a:cubicBezTo>
                  <a:lnTo>
                    <a:pt x="8013" y="6704"/>
                  </a:lnTo>
                  <a:cubicBezTo>
                    <a:pt x="7894" y="6787"/>
                    <a:pt x="7739" y="6846"/>
                    <a:pt x="7573" y="6846"/>
                  </a:cubicBezTo>
                  <a:lnTo>
                    <a:pt x="7275" y="6846"/>
                  </a:lnTo>
                  <a:cubicBezTo>
                    <a:pt x="7144" y="6846"/>
                    <a:pt x="7037" y="6930"/>
                    <a:pt x="6977" y="7025"/>
                  </a:cubicBezTo>
                  <a:cubicBezTo>
                    <a:pt x="6977" y="7049"/>
                    <a:pt x="6954" y="7097"/>
                    <a:pt x="6894" y="7192"/>
                  </a:cubicBezTo>
                  <a:lnTo>
                    <a:pt x="6727" y="7144"/>
                  </a:lnTo>
                  <a:cubicBezTo>
                    <a:pt x="6585" y="7097"/>
                    <a:pt x="6477" y="6954"/>
                    <a:pt x="6477" y="6799"/>
                  </a:cubicBezTo>
                  <a:lnTo>
                    <a:pt x="6477" y="6049"/>
                  </a:lnTo>
                  <a:cubicBezTo>
                    <a:pt x="6656" y="5930"/>
                    <a:pt x="6823" y="5775"/>
                    <a:pt x="6966" y="5596"/>
                  </a:cubicBezTo>
                  <a:lnTo>
                    <a:pt x="7251" y="5596"/>
                  </a:lnTo>
                  <a:cubicBezTo>
                    <a:pt x="7501" y="5596"/>
                    <a:pt x="7716" y="5418"/>
                    <a:pt x="7751" y="5168"/>
                  </a:cubicBezTo>
                  <a:lnTo>
                    <a:pt x="7859" y="4525"/>
                  </a:lnTo>
                  <a:cubicBezTo>
                    <a:pt x="8073" y="4465"/>
                    <a:pt x="8228" y="4263"/>
                    <a:pt x="8228" y="4037"/>
                  </a:cubicBezTo>
                  <a:lnTo>
                    <a:pt x="8228" y="3156"/>
                  </a:lnTo>
                  <a:cubicBezTo>
                    <a:pt x="8228" y="2929"/>
                    <a:pt x="8085" y="2739"/>
                    <a:pt x="7870" y="2667"/>
                  </a:cubicBezTo>
                  <a:cubicBezTo>
                    <a:pt x="7799" y="1191"/>
                    <a:pt x="6585" y="0"/>
                    <a:pt x="5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6312199" y="1800445"/>
              <a:ext cx="99253" cy="54743"/>
            </a:xfrm>
            <a:custGeom>
              <a:avLst/>
              <a:gdLst/>
              <a:ahLst/>
              <a:cxnLst/>
              <a:rect l="l" t="t" r="r" b="b"/>
              <a:pathLst>
                <a:path w="3133" h="1728" extrusionOk="0">
                  <a:moveTo>
                    <a:pt x="1560" y="1"/>
                  </a:moveTo>
                  <a:cubicBezTo>
                    <a:pt x="703" y="1"/>
                    <a:pt x="1" y="703"/>
                    <a:pt x="1" y="1572"/>
                  </a:cubicBezTo>
                  <a:cubicBezTo>
                    <a:pt x="1" y="1656"/>
                    <a:pt x="72" y="1727"/>
                    <a:pt x="167" y="1727"/>
                  </a:cubicBezTo>
                  <a:cubicBezTo>
                    <a:pt x="251" y="1727"/>
                    <a:pt x="334" y="1656"/>
                    <a:pt x="334" y="1572"/>
                  </a:cubicBezTo>
                  <a:cubicBezTo>
                    <a:pt x="334" y="882"/>
                    <a:pt x="882" y="334"/>
                    <a:pt x="1560" y="334"/>
                  </a:cubicBezTo>
                  <a:cubicBezTo>
                    <a:pt x="2251" y="334"/>
                    <a:pt x="2799" y="882"/>
                    <a:pt x="2799" y="1572"/>
                  </a:cubicBezTo>
                  <a:cubicBezTo>
                    <a:pt x="2799" y="1656"/>
                    <a:pt x="2870" y="1727"/>
                    <a:pt x="2965" y="1727"/>
                  </a:cubicBezTo>
                  <a:cubicBezTo>
                    <a:pt x="3049" y="1727"/>
                    <a:pt x="3120" y="1656"/>
                    <a:pt x="3120" y="1572"/>
                  </a:cubicBezTo>
                  <a:cubicBezTo>
                    <a:pt x="3132" y="703"/>
                    <a:pt x="243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3"/>
          <p:cNvGrpSpPr/>
          <p:nvPr/>
        </p:nvGrpSpPr>
        <p:grpSpPr>
          <a:xfrm>
            <a:off x="5289631" y="1500214"/>
            <a:ext cx="332355" cy="354974"/>
            <a:chOff x="5289631" y="1500214"/>
            <a:chExt cx="332355" cy="354974"/>
          </a:xfrm>
        </p:grpSpPr>
        <p:sp>
          <p:nvSpPr>
            <p:cNvPr id="6380" name="Google Shape;6380;p63"/>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3"/>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3"/>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3"/>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3"/>
          <p:cNvGrpSpPr/>
          <p:nvPr/>
        </p:nvGrpSpPr>
        <p:grpSpPr>
          <a:xfrm>
            <a:off x="5748295" y="1499833"/>
            <a:ext cx="323294" cy="356115"/>
            <a:chOff x="5748295" y="1499833"/>
            <a:chExt cx="323294" cy="356115"/>
          </a:xfrm>
        </p:grpSpPr>
        <p:sp>
          <p:nvSpPr>
            <p:cNvPr id="6387" name="Google Shape;6387;p63"/>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3"/>
          <p:cNvGrpSpPr/>
          <p:nvPr/>
        </p:nvGrpSpPr>
        <p:grpSpPr>
          <a:xfrm>
            <a:off x="8047661" y="1501037"/>
            <a:ext cx="278404" cy="355260"/>
            <a:chOff x="8047661" y="1501037"/>
            <a:chExt cx="278404" cy="355260"/>
          </a:xfrm>
        </p:grpSpPr>
        <p:sp>
          <p:nvSpPr>
            <p:cNvPr id="6395" name="Google Shape;6395;p63"/>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3"/>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3"/>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3"/>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63"/>
          <p:cNvGrpSpPr/>
          <p:nvPr/>
        </p:nvGrpSpPr>
        <p:grpSpPr>
          <a:xfrm>
            <a:off x="4903389" y="1500214"/>
            <a:ext cx="267854" cy="355735"/>
            <a:chOff x="4903389" y="1500214"/>
            <a:chExt cx="267854" cy="355735"/>
          </a:xfrm>
        </p:grpSpPr>
        <p:sp>
          <p:nvSpPr>
            <p:cNvPr id="6400" name="Google Shape;6400;p63"/>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3"/>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3"/>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3"/>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3"/>
          <p:cNvGrpSpPr/>
          <p:nvPr/>
        </p:nvGrpSpPr>
        <p:grpSpPr>
          <a:xfrm>
            <a:off x="7613518" y="1501354"/>
            <a:ext cx="264433" cy="353074"/>
            <a:chOff x="7613518" y="1501354"/>
            <a:chExt cx="264433" cy="353074"/>
          </a:xfrm>
        </p:grpSpPr>
        <p:sp>
          <p:nvSpPr>
            <p:cNvPr id="6406" name="Google Shape;6406;p63"/>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3"/>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3"/>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3"/>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28"/>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63" name="Google Shape;163;p28"/>
          <p:cNvSpPr txBox="1">
            <a:spLocks noGrp="1"/>
          </p:cNvSpPr>
          <p:nvPr>
            <p:ph type="subTitle" idx="1"/>
          </p:nvPr>
        </p:nvSpPr>
        <p:spPr>
          <a:xfrm flipH="1">
            <a:off x="5097072" y="1287810"/>
            <a:ext cx="2631000" cy="3455331"/>
          </a:xfrm>
          <a:prstGeom prst="rect">
            <a:avLst/>
          </a:prstGeom>
        </p:spPr>
        <p:txBody>
          <a:bodyPr spcFirstLastPara="1" wrap="square" lIns="91425" tIns="91425" rIns="91425" bIns="91425" anchor="ctr" anchorCtr="0">
            <a:noAutofit/>
          </a:bodyPr>
          <a:lstStyle/>
          <a:p>
            <a:pPr marL="0" lvl="0" indent="0"/>
            <a:r>
              <a:rPr lang="en-AU" dirty="0"/>
              <a:t>The idea for </a:t>
            </a:r>
            <a:r>
              <a:rPr lang="en-AU" dirty="0" err="1"/>
              <a:t>FridgeMate</a:t>
            </a:r>
            <a:r>
              <a:rPr lang="en-AU" dirty="0"/>
              <a:t> stemmed from the situation of the first Australian lockdown of </a:t>
            </a:r>
            <a:r>
              <a:rPr lang="en-AU" dirty="0" err="1"/>
              <a:t>Covid</a:t>
            </a:r>
            <a:r>
              <a:rPr lang="en-AU" dirty="0"/>
              <a:t>, in which stores sold out of a lot of popular and favourite grocery items of customers. An application such as this means users can input the ingredients they have currently at home and recipes including these ingredients will be displayed. The overall goal of this application is a search application based on user ingredient lists, with the ability to save those recipes, rate and review recipes.</a:t>
            </a:r>
            <a:endParaRPr dirty="0"/>
          </a:p>
        </p:txBody>
      </p:sp>
      <p:sp>
        <p:nvSpPr>
          <p:cNvPr id="164" name="Google Shape;164;p28"/>
          <p:cNvSpPr txBox="1">
            <a:spLocks noGrp="1"/>
          </p:cNvSpPr>
          <p:nvPr>
            <p:ph type="subTitle" idx="2"/>
          </p:nvPr>
        </p:nvSpPr>
        <p:spPr>
          <a:xfrm flipH="1">
            <a:off x="5097072" y="814710"/>
            <a:ext cx="2631000" cy="7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solidFill>
                  <a:srgbClr val="3E7208"/>
                </a:solidFill>
              </a:rPr>
              <a:t>FridgeMate</a:t>
            </a:r>
            <a:endParaRPr dirty="0">
              <a:solidFill>
                <a:srgbClr val="3E7208"/>
              </a:solidFill>
            </a:endParaRPr>
          </a:p>
        </p:txBody>
      </p:sp>
      <p:pic>
        <p:nvPicPr>
          <p:cNvPr id="3" name="Picture 2" descr="A picture containing ground, wooden, meal, vegetable&#10;&#10;Description automatically generated">
            <a:extLst>
              <a:ext uri="{FF2B5EF4-FFF2-40B4-BE49-F238E27FC236}">
                <a16:creationId xmlns:a16="http://schemas.microsoft.com/office/drawing/2014/main" id="{77D23613-FDE0-6847-8C05-441BFDD55569}"/>
              </a:ext>
            </a:extLst>
          </p:cNvPr>
          <p:cNvPicPr>
            <a:picLocks noChangeAspect="1"/>
          </p:cNvPicPr>
          <p:nvPr/>
        </p:nvPicPr>
        <p:blipFill>
          <a:blip r:embed="rId3"/>
          <a:stretch>
            <a:fillRect/>
          </a:stretch>
        </p:blipFill>
        <p:spPr>
          <a:xfrm>
            <a:off x="604672" y="1297844"/>
            <a:ext cx="4210990" cy="28657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3"/>
        <p:cNvGrpSpPr/>
        <p:nvPr/>
      </p:nvGrpSpPr>
      <p:grpSpPr>
        <a:xfrm>
          <a:off x="0" y="0"/>
          <a:ext cx="0" cy="0"/>
          <a:chOff x="0" y="0"/>
          <a:chExt cx="0" cy="0"/>
        </a:xfrm>
      </p:grpSpPr>
      <p:sp>
        <p:nvSpPr>
          <p:cNvPr id="194" name="Google Shape;194;p30"/>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97" name="Google Shape;197;p30"/>
          <p:cNvSpPr txBox="1"/>
          <p:nvPr/>
        </p:nvSpPr>
        <p:spPr>
          <a:xfrm>
            <a:off x="4686258" y="3488228"/>
            <a:ext cx="21861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Barlow Light"/>
                <a:ea typeface="Barlow Light"/>
                <a:cs typeface="Barlow Light"/>
                <a:sym typeface="Barlow Light"/>
              </a:rPr>
              <a:t>Back-End Development</a:t>
            </a:r>
          </a:p>
          <a:p>
            <a:pPr marL="0" lvl="0" indent="0" algn="l" rtl="0">
              <a:spcBef>
                <a:spcPts val="0"/>
              </a:spcBef>
              <a:spcAft>
                <a:spcPts val="0"/>
              </a:spcAft>
              <a:buNone/>
            </a:pPr>
            <a:r>
              <a:rPr lang="en" sz="1000" dirty="0">
                <a:solidFill>
                  <a:schemeClr val="dk1"/>
                </a:solidFill>
                <a:latin typeface="Barlow Light"/>
                <a:ea typeface="Barlow Light"/>
                <a:cs typeface="Barlow Light"/>
                <a:sym typeface="Barlow Light"/>
              </a:rPr>
              <a:t>@</a:t>
            </a:r>
            <a:r>
              <a:rPr lang="en" sz="1000" dirty="0" err="1">
                <a:solidFill>
                  <a:schemeClr val="dk1"/>
                </a:solidFill>
                <a:latin typeface="Barlow Light"/>
                <a:ea typeface="Barlow Light"/>
                <a:cs typeface="Barlow Light"/>
                <a:sym typeface="Barlow Light"/>
              </a:rPr>
              <a:t>theartydev</a:t>
            </a:r>
            <a:endParaRPr sz="1000" dirty="0">
              <a:solidFill>
                <a:schemeClr val="dk1"/>
              </a:solidFill>
              <a:latin typeface="Barlow Light"/>
              <a:ea typeface="Barlow Light"/>
              <a:cs typeface="Barlow Light"/>
              <a:sym typeface="Barlow Light"/>
            </a:endParaRPr>
          </a:p>
        </p:txBody>
      </p:sp>
      <p:sp>
        <p:nvSpPr>
          <p:cNvPr id="198" name="Google Shape;198;p30"/>
          <p:cNvSpPr txBox="1"/>
          <p:nvPr/>
        </p:nvSpPr>
        <p:spPr>
          <a:xfrm>
            <a:off x="2847975" y="1148725"/>
            <a:ext cx="1605900" cy="56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rgbClr val="3E7208"/>
                </a:solidFill>
                <a:latin typeface="Work Sans"/>
                <a:ea typeface="Work Sans"/>
                <a:cs typeface="Work Sans"/>
                <a:sym typeface="Work Sans"/>
              </a:rPr>
              <a:t>Adrienne Smith</a:t>
            </a:r>
          </a:p>
          <a:p>
            <a:pPr marL="0" lvl="0" indent="0" algn="r" rtl="0">
              <a:spcBef>
                <a:spcPts val="0"/>
              </a:spcBef>
              <a:spcAft>
                <a:spcPts val="0"/>
              </a:spcAft>
              <a:buNone/>
            </a:pPr>
            <a:endParaRPr sz="1600" b="1" dirty="0">
              <a:solidFill>
                <a:srgbClr val="3E7208"/>
              </a:solidFill>
              <a:latin typeface="Work Sans"/>
              <a:ea typeface="Work Sans"/>
              <a:cs typeface="Work Sans"/>
              <a:sym typeface="Work Sans"/>
            </a:endParaRPr>
          </a:p>
        </p:txBody>
      </p:sp>
      <p:sp>
        <p:nvSpPr>
          <p:cNvPr id="199" name="Google Shape;199;p30"/>
          <p:cNvSpPr txBox="1"/>
          <p:nvPr/>
        </p:nvSpPr>
        <p:spPr>
          <a:xfrm>
            <a:off x="4686251" y="2930975"/>
            <a:ext cx="1131270" cy="5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3E7208"/>
                </a:solidFill>
                <a:latin typeface="Work Sans"/>
                <a:ea typeface="Work Sans"/>
                <a:cs typeface="Work Sans"/>
                <a:sym typeface="Work Sans"/>
              </a:rPr>
              <a:t>Shelby El-rassi</a:t>
            </a:r>
            <a:endParaRPr sz="1600" b="1" dirty="0">
              <a:solidFill>
                <a:srgbClr val="3E7208"/>
              </a:solidFill>
              <a:latin typeface="Work Sans"/>
              <a:ea typeface="Work Sans"/>
              <a:cs typeface="Work Sans"/>
              <a:sym typeface="Work Sans"/>
            </a:endParaRPr>
          </a:p>
        </p:txBody>
      </p:sp>
      <p:sp>
        <p:nvSpPr>
          <p:cNvPr id="200" name="Google Shape;200;p30"/>
          <p:cNvSpPr txBox="1"/>
          <p:nvPr/>
        </p:nvSpPr>
        <p:spPr>
          <a:xfrm>
            <a:off x="2890856" y="1740008"/>
            <a:ext cx="1605900" cy="412525"/>
          </a:xfrm>
          <a:prstGeom prst="rect">
            <a:avLst/>
          </a:prstGeom>
          <a:noFill/>
          <a:ln>
            <a:noFill/>
          </a:ln>
        </p:spPr>
        <p:txBody>
          <a:bodyPr spcFirstLastPara="1" wrap="square" lIns="91425" tIns="91425" rIns="91425" bIns="91425" anchor="t" anchorCtr="0">
            <a:noAutofit/>
          </a:bodyPr>
          <a:lstStyle/>
          <a:p>
            <a:pPr lvl="0" algn="r"/>
            <a:r>
              <a:rPr lang="en-AU" sz="1000" dirty="0">
                <a:solidFill>
                  <a:schemeClr val="dk1"/>
                </a:solidFill>
                <a:latin typeface="Barlow Light"/>
                <a:ea typeface="Barlow Light"/>
                <a:cs typeface="Barlow Light"/>
                <a:sym typeface="Barlow Light"/>
              </a:rPr>
              <a:t>Front-End </a:t>
            </a:r>
            <a:r>
              <a:rPr lang="en" sz="1000" dirty="0">
                <a:solidFill>
                  <a:schemeClr val="dk1"/>
                </a:solidFill>
                <a:latin typeface="Barlow Light"/>
                <a:ea typeface="Barlow Light"/>
                <a:cs typeface="Barlow Light"/>
                <a:sym typeface="Barlow Light"/>
              </a:rPr>
              <a:t>Development</a:t>
            </a:r>
            <a:endParaRPr lang="en-AU" sz="1000" dirty="0">
              <a:solidFill>
                <a:schemeClr val="dk1"/>
              </a:solidFill>
              <a:latin typeface="Barlow Light"/>
              <a:ea typeface="Barlow Light"/>
              <a:cs typeface="Barlow Light"/>
              <a:sym typeface="Barlow Light"/>
            </a:endParaRPr>
          </a:p>
          <a:p>
            <a:pPr lvl="0" algn="r"/>
            <a:r>
              <a:rPr lang="en-AU" sz="1000" dirty="0">
                <a:solidFill>
                  <a:schemeClr val="dk1"/>
                </a:solidFill>
                <a:latin typeface="Barlow Light"/>
                <a:ea typeface="Barlow Light"/>
                <a:cs typeface="Barlow Light"/>
                <a:sym typeface="Barlow Light"/>
              </a:rPr>
              <a:t>@</a:t>
            </a:r>
            <a:r>
              <a:rPr lang="en-AU" sz="1000" dirty="0" err="1">
                <a:solidFill>
                  <a:schemeClr val="dk1"/>
                </a:solidFill>
                <a:latin typeface="Barlow Light"/>
                <a:ea typeface="Barlow Light"/>
                <a:cs typeface="Barlow Light"/>
                <a:sym typeface="Barlow Light"/>
              </a:rPr>
              <a:t>Adrienne_es</a:t>
            </a:r>
            <a:endParaRPr lang="en-AU" sz="1000" dirty="0">
              <a:solidFill>
                <a:schemeClr val="dk1"/>
              </a:solidFill>
              <a:latin typeface="Barlow Light"/>
              <a:ea typeface="Barlow Light"/>
              <a:cs typeface="Barlow Light"/>
              <a:sym typeface="Barlow Light"/>
            </a:endParaRPr>
          </a:p>
        </p:txBody>
      </p:sp>
      <p:grpSp>
        <p:nvGrpSpPr>
          <p:cNvPr id="30" name="Google Shape;6174;p63">
            <a:extLst>
              <a:ext uri="{FF2B5EF4-FFF2-40B4-BE49-F238E27FC236}">
                <a16:creationId xmlns:a16="http://schemas.microsoft.com/office/drawing/2014/main" id="{793C8537-DA3B-CD42-A5BC-77FC29C56301}"/>
              </a:ext>
            </a:extLst>
          </p:cNvPr>
          <p:cNvGrpSpPr/>
          <p:nvPr/>
        </p:nvGrpSpPr>
        <p:grpSpPr>
          <a:xfrm>
            <a:off x="3308629" y="2519840"/>
            <a:ext cx="923260" cy="1292188"/>
            <a:chOff x="6255238" y="2412249"/>
            <a:chExt cx="271244" cy="360994"/>
          </a:xfrm>
        </p:grpSpPr>
        <p:sp>
          <p:nvSpPr>
            <p:cNvPr id="31" name="Google Shape;6175;p63">
              <a:extLst>
                <a:ext uri="{FF2B5EF4-FFF2-40B4-BE49-F238E27FC236}">
                  <a16:creationId xmlns:a16="http://schemas.microsoft.com/office/drawing/2014/main" id="{0D4E4D2B-F1D9-904A-A432-1460F77D625F}"/>
                </a:ext>
              </a:extLst>
            </p:cNvPr>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76;p63">
              <a:extLst>
                <a:ext uri="{FF2B5EF4-FFF2-40B4-BE49-F238E27FC236}">
                  <a16:creationId xmlns:a16="http://schemas.microsoft.com/office/drawing/2014/main" id="{1DB7B6C4-6BEC-214A-BCC6-E011ECAFD382}"/>
                </a:ext>
              </a:extLst>
            </p:cNvPr>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77;p63">
              <a:extLst>
                <a:ext uri="{FF2B5EF4-FFF2-40B4-BE49-F238E27FC236}">
                  <a16:creationId xmlns:a16="http://schemas.microsoft.com/office/drawing/2014/main" id="{2DDA52D0-7F35-E64A-BFF3-01986C3AB74E}"/>
                </a:ext>
              </a:extLst>
            </p:cNvPr>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78;p63">
              <a:extLst>
                <a:ext uri="{FF2B5EF4-FFF2-40B4-BE49-F238E27FC236}">
                  <a16:creationId xmlns:a16="http://schemas.microsoft.com/office/drawing/2014/main" id="{15AECEF3-8B90-084A-8EDE-8E7D8747C695}"/>
                </a:ext>
              </a:extLst>
            </p:cNvPr>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79;p63">
              <a:extLst>
                <a:ext uri="{FF2B5EF4-FFF2-40B4-BE49-F238E27FC236}">
                  <a16:creationId xmlns:a16="http://schemas.microsoft.com/office/drawing/2014/main" id="{B7F20DC8-7E69-6A43-9B08-80CCADD2D035}"/>
                </a:ext>
              </a:extLst>
            </p:cNvPr>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80;p63">
              <a:extLst>
                <a:ext uri="{FF2B5EF4-FFF2-40B4-BE49-F238E27FC236}">
                  <a16:creationId xmlns:a16="http://schemas.microsoft.com/office/drawing/2014/main" id="{264020AB-A481-024F-BBA7-7F7DD5AD0FBC}"/>
                </a:ext>
              </a:extLst>
            </p:cNvPr>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379;p63">
            <a:extLst>
              <a:ext uri="{FF2B5EF4-FFF2-40B4-BE49-F238E27FC236}">
                <a16:creationId xmlns:a16="http://schemas.microsoft.com/office/drawing/2014/main" id="{6423D0F4-F897-F044-9796-AF07C4DA5BF0}"/>
              </a:ext>
            </a:extLst>
          </p:cNvPr>
          <p:cNvGrpSpPr/>
          <p:nvPr/>
        </p:nvGrpSpPr>
        <p:grpSpPr>
          <a:xfrm>
            <a:off x="4869162" y="849029"/>
            <a:ext cx="1131269" cy="1270639"/>
            <a:chOff x="5289631" y="1500214"/>
            <a:chExt cx="332355" cy="354974"/>
          </a:xfrm>
        </p:grpSpPr>
        <p:sp>
          <p:nvSpPr>
            <p:cNvPr id="38" name="Google Shape;6380;p63">
              <a:extLst>
                <a:ext uri="{FF2B5EF4-FFF2-40B4-BE49-F238E27FC236}">
                  <a16:creationId xmlns:a16="http://schemas.microsoft.com/office/drawing/2014/main" id="{52BF7BAF-1109-6443-B9C2-C31B55872FD6}"/>
                </a:ext>
              </a:extLst>
            </p:cNvPr>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381;p63">
              <a:extLst>
                <a:ext uri="{FF2B5EF4-FFF2-40B4-BE49-F238E27FC236}">
                  <a16:creationId xmlns:a16="http://schemas.microsoft.com/office/drawing/2014/main" id="{F672ADA0-B37C-F74D-A7DB-E39FFEB40B30}"/>
                </a:ext>
              </a:extLst>
            </p:cNvPr>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82;p63">
              <a:extLst>
                <a:ext uri="{FF2B5EF4-FFF2-40B4-BE49-F238E27FC236}">
                  <a16:creationId xmlns:a16="http://schemas.microsoft.com/office/drawing/2014/main" id="{27B085D3-9E06-F449-8ABF-DC698752DDD3}"/>
                </a:ext>
              </a:extLst>
            </p:cNvPr>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383;p63">
              <a:extLst>
                <a:ext uri="{FF2B5EF4-FFF2-40B4-BE49-F238E27FC236}">
                  <a16:creationId xmlns:a16="http://schemas.microsoft.com/office/drawing/2014/main" id="{79D46EA1-6E8B-1048-A3E3-FEE0EC82527E}"/>
                </a:ext>
              </a:extLst>
            </p:cNvPr>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384;p63">
              <a:extLst>
                <a:ext uri="{FF2B5EF4-FFF2-40B4-BE49-F238E27FC236}">
                  <a16:creationId xmlns:a16="http://schemas.microsoft.com/office/drawing/2014/main" id="{32DB207B-2011-1745-BD34-10DE79B0CBD8}"/>
                </a:ext>
              </a:extLst>
            </p:cNvPr>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385;p63">
              <a:extLst>
                <a:ext uri="{FF2B5EF4-FFF2-40B4-BE49-F238E27FC236}">
                  <a16:creationId xmlns:a16="http://schemas.microsoft.com/office/drawing/2014/main" id="{7B1ACDB6-72BB-6D49-853D-3553C4F0494B}"/>
                </a:ext>
              </a:extLst>
            </p:cNvPr>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8"/>
        <p:cNvGrpSpPr/>
        <p:nvPr/>
      </p:nvGrpSpPr>
      <p:grpSpPr>
        <a:xfrm>
          <a:off x="0" y="0"/>
          <a:ext cx="0" cy="0"/>
          <a:chOff x="0" y="0"/>
          <a:chExt cx="0" cy="0"/>
        </a:xfrm>
      </p:grpSpPr>
      <p:sp>
        <p:nvSpPr>
          <p:cNvPr id="170" name="Google Shape;170;p29"/>
          <p:cNvSpPr txBox="1">
            <a:spLocks noGrp="1"/>
          </p:cNvSpPr>
          <p:nvPr>
            <p:ph type="ctrTitle"/>
          </p:nvPr>
        </p:nvSpPr>
        <p:spPr>
          <a:xfrm>
            <a:off x="604672" y="504896"/>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Planning</a:t>
            </a:r>
            <a:endParaRPr dirty="0"/>
          </a:p>
        </p:txBody>
      </p:sp>
      <p:sp>
        <p:nvSpPr>
          <p:cNvPr id="171" name="Google Shape;171;p29"/>
          <p:cNvSpPr txBox="1">
            <a:spLocks noGrp="1"/>
          </p:cNvSpPr>
          <p:nvPr>
            <p:ph type="subTitle" idx="1"/>
          </p:nvPr>
        </p:nvSpPr>
        <p:spPr>
          <a:xfrm>
            <a:off x="604672" y="1167273"/>
            <a:ext cx="2884800" cy="3645795"/>
          </a:xfrm>
          <a:prstGeom prst="rect">
            <a:avLst/>
          </a:prstGeom>
        </p:spPr>
        <p:txBody>
          <a:bodyPr spcFirstLastPara="1" wrap="square" lIns="91425" tIns="91425" rIns="91425" bIns="91425" anchor="t" anchorCtr="0">
            <a:noAutofit/>
          </a:bodyPr>
          <a:lstStyle/>
          <a:p>
            <a:pPr marL="171450" lvl="0" indent="-171450">
              <a:spcAft>
                <a:spcPts val="400"/>
              </a:spcAft>
              <a:buFont typeface="Arial" panose="020B0604020202020204" pitchFamily="34" charset="0"/>
              <a:buChar char="•"/>
            </a:pPr>
            <a:r>
              <a:rPr lang="en-AU" sz="1000" dirty="0"/>
              <a:t>Agile format- setting weekly/fortnightly .</a:t>
            </a:r>
          </a:p>
          <a:p>
            <a:pPr marL="171450" lvl="0" indent="-171450">
              <a:spcAft>
                <a:spcPts val="400"/>
              </a:spcAft>
              <a:buFont typeface="Arial" panose="020B0604020202020204" pitchFamily="34" charset="0"/>
              <a:buChar char="•"/>
            </a:pPr>
            <a:r>
              <a:rPr lang="en-AU" sz="1000" dirty="0"/>
              <a:t>Trello formatted with core coloured cards RUBRIC, TESTING, SERVER, CLIENT. Housing our implementation plans.</a:t>
            </a:r>
          </a:p>
          <a:p>
            <a:pPr marL="171450" lvl="0" indent="-171450">
              <a:spcAft>
                <a:spcPts val="400"/>
              </a:spcAft>
              <a:buFont typeface="Arial" panose="020B0604020202020204" pitchFamily="34" charset="0"/>
              <a:buChar char="•"/>
            </a:pPr>
            <a:r>
              <a:rPr lang="en-AU" sz="1000" dirty="0"/>
              <a:t>Additional cards for DONE, CURRENTLY, REVISE, and SPRINTS.</a:t>
            </a:r>
          </a:p>
          <a:p>
            <a:pPr marL="171450" lvl="0" indent="-171450">
              <a:spcAft>
                <a:spcPts val="400"/>
              </a:spcAft>
              <a:buFont typeface="Arial" panose="020B0604020202020204" pitchFamily="34" charset="0"/>
              <a:buChar char="•"/>
            </a:pPr>
            <a:r>
              <a:rPr lang="en-AU" sz="1000" dirty="0"/>
              <a:t>Final card for DEVELOPMENT and PRODUCTION for last minute bugs and notes.</a:t>
            </a:r>
          </a:p>
          <a:p>
            <a:pPr marL="171450" lvl="0" indent="-171450">
              <a:spcAft>
                <a:spcPts val="400"/>
              </a:spcAft>
              <a:buFont typeface="Arial" panose="020B0604020202020204" pitchFamily="34" charset="0"/>
              <a:buChar char="•"/>
            </a:pPr>
            <a:r>
              <a:rPr lang="en-AU" sz="1000" dirty="0"/>
              <a:t>We formatted the SERVER and CLIENT cards with features.</a:t>
            </a:r>
          </a:p>
          <a:p>
            <a:pPr marL="171450" lvl="0" indent="-171450">
              <a:spcAft>
                <a:spcPts val="400"/>
              </a:spcAft>
              <a:buFont typeface="Arial" panose="020B0604020202020204" pitchFamily="34" charset="0"/>
              <a:buChar char="•"/>
            </a:pPr>
            <a:r>
              <a:rPr lang="en-AU" sz="1000" dirty="0"/>
              <a:t>Decided for the MVP product that Shelby would stick to the back-end and Adrienne on the front-end to ensure timeliness.</a:t>
            </a:r>
          </a:p>
          <a:p>
            <a:pPr marL="171450" lvl="0" indent="-171450">
              <a:spcAft>
                <a:spcPts val="400"/>
              </a:spcAft>
              <a:buFont typeface="Arial" panose="020B0604020202020204" pitchFamily="34" charset="0"/>
              <a:buChar char="•"/>
            </a:pPr>
            <a:r>
              <a:rPr lang="en-AU" sz="1000" dirty="0"/>
              <a:t>During the timeline, Shelby did start completing the client side styling code along with assisting with the integration of react and back-end, this allowed for Adrienne fully tackle the the client-side testing with cypress and main react code for the features.</a:t>
            </a:r>
            <a:endParaRPr sz="1000" dirty="0"/>
          </a:p>
        </p:txBody>
      </p:sp>
      <p:pic>
        <p:nvPicPr>
          <p:cNvPr id="3" name="Picture 2" descr="A picture containing indoor, dish&#10;&#10;Description automatically generated">
            <a:extLst>
              <a:ext uri="{FF2B5EF4-FFF2-40B4-BE49-F238E27FC236}">
                <a16:creationId xmlns:a16="http://schemas.microsoft.com/office/drawing/2014/main" id="{E94FAF7E-ED57-1944-BCD7-A035449E4834}"/>
              </a:ext>
            </a:extLst>
          </p:cNvPr>
          <p:cNvPicPr>
            <a:picLocks noChangeAspect="1"/>
          </p:cNvPicPr>
          <p:nvPr/>
        </p:nvPicPr>
        <p:blipFill>
          <a:blip r:embed="rId3"/>
          <a:stretch>
            <a:fillRect/>
          </a:stretch>
        </p:blipFill>
        <p:spPr>
          <a:xfrm>
            <a:off x="4380978" y="852561"/>
            <a:ext cx="3853044" cy="32087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2"/>
        <p:cNvGrpSpPr/>
        <p:nvPr/>
      </p:nvGrpSpPr>
      <p:grpSpPr>
        <a:xfrm>
          <a:off x="0" y="0"/>
          <a:ext cx="0" cy="0"/>
          <a:chOff x="0" y="0"/>
          <a:chExt cx="0" cy="0"/>
        </a:xfrm>
      </p:grpSpPr>
      <p:sp>
        <p:nvSpPr>
          <p:cNvPr id="143" name="Google Shape;143;p27"/>
          <p:cNvSpPr txBox="1">
            <a:spLocks noGrp="1"/>
          </p:cNvSpPr>
          <p:nvPr>
            <p:ph type="ctrTitle" idx="9"/>
          </p:nvPr>
        </p:nvSpPr>
        <p:spPr>
          <a:xfrm>
            <a:off x="723600" y="340204"/>
            <a:ext cx="7696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44" name="Google Shape;144;p27"/>
          <p:cNvSpPr txBox="1">
            <a:spLocks noGrp="1"/>
          </p:cNvSpPr>
          <p:nvPr>
            <p:ph type="subTitle" idx="14"/>
          </p:nvPr>
        </p:nvSpPr>
        <p:spPr>
          <a:xfrm>
            <a:off x="6397225"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What we faced along the way!</a:t>
            </a:r>
            <a:endParaRPr dirty="0"/>
          </a:p>
          <a:p>
            <a:pPr marL="0" lvl="0" indent="0" algn="l" rtl="0">
              <a:spcBef>
                <a:spcPts val="0"/>
              </a:spcBef>
              <a:spcAft>
                <a:spcPts val="0"/>
              </a:spcAft>
              <a:buNone/>
            </a:pPr>
            <a:endParaRPr dirty="0"/>
          </a:p>
        </p:txBody>
      </p:sp>
      <p:sp>
        <p:nvSpPr>
          <p:cNvPr id="145" name="Google Shape;145;p27"/>
          <p:cNvSpPr txBox="1">
            <a:spLocks noGrp="1"/>
          </p:cNvSpPr>
          <p:nvPr>
            <p:ph type="subTitle" idx="1"/>
          </p:nvPr>
        </p:nvSpPr>
        <p:spPr>
          <a:xfrm>
            <a:off x="1053500"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the app solves.</a:t>
            </a:r>
            <a:endParaRPr dirty="0"/>
          </a:p>
        </p:txBody>
      </p:sp>
      <p:sp>
        <p:nvSpPr>
          <p:cNvPr id="146" name="Google Shape;146;p27"/>
          <p:cNvSpPr txBox="1">
            <a:spLocks noGrp="1"/>
          </p:cNvSpPr>
          <p:nvPr>
            <p:ph type="subTitle" idx="4"/>
          </p:nvPr>
        </p:nvSpPr>
        <p:spPr>
          <a:xfrm>
            <a:off x="2834727"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and future along with the core function.</a:t>
            </a:r>
            <a:endParaRPr dirty="0"/>
          </a:p>
        </p:txBody>
      </p:sp>
      <p:sp>
        <p:nvSpPr>
          <p:cNvPr id="147" name="Google Shape;147;p27"/>
          <p:cNvSpPr txBox="1">
            <a:spLocks noGrp="1"/>
          </p:cNvSpPr>
          <p:nvPr>
            <p:ph type="subTitle" idx="7"/>
          </p:nvPr>
        </p:nvSpPr>
        <p:spPr>
          <a:xfrm>
            <a:off x="4707460"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See w</a:t>
            </a:r>
            <a:r>
              <a:rPr lang="en-AU" dirty="0"/>
              <a:t>ha</a:t>
            </a:r>
            <a:r>
              <a:rPr lang="en" dirty="0"/>
              <a:t>t the app can do!</a:t>
            </a:r>
            <a:endParaRPr dirty="0"/>
          </a:p>
        </p:txBody>
      </p:sp>
      <p:sp>
        <p:nvSpPr>
          <p:cNvPr id="148" name="Google Shape;148;p27"/>
          <p:cNvSpPr txBox="1">
            <a:spLocks noGrp="1"/>
          </p:cNvSpPr>
          <p:nvPr>
            <p:ph type="ctrTitle" idx="13"/>
          </p:nvPr>
        </p:nvSpPr>
        <p:spPr>
          <a:xfrm>
            <a:off x="6397224" y="1962450"/>
            <a:ext cx="2156572"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Challenges and Changes</a:t>
            </a:r>
            <a:endParaRPr sz="1100" dirty="0">
              <a:solidFill>
                <a:srgbClr val="3E7208"/>
              </a:solidFill>
            </a:endParaRPr>
          </a:p>
        </p:txBody>
      </p:sp>
      <p:sp>
        <p:nvSpPr>
          <p:cNvPr id="149" name="Google Shape;149;p27"/>
          <p:cNvSpPr txBox="1">
            <a:spLocks noGrp="1"/>
          </p:cNvSpPr>
          <p:nvPr>
            <p:ph type="ctrTitle"/>
          </p:nvPr>
        </p:nvSpPr>
        <p:spPr>
          <a:xfrm>
            <a:off x="1053500" y="1962450"/>
            <a:ext cx="1753800"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sz="1100" dirty="0">
                <a:solidFill>
                  <a:srgbClr val="3E7208"/>
                </a:solidFill>
              </a:rPr>
              <a:t>Problem &amp; Solution</a:t>
            </a:r>
            <a:endParaRPr sz="1100" dirty="0">
              <a:solidFill>
                <a:srgbClr val="3E7208"/>
              </a:solidFill>
            </a:endParaRPr>
          </a:p>
        </p:txBody>
      </p:sp>
      <p:sp>
        <p:nvSpPr>
          <p:cNvPr id="150" name="Google Shape;150;p27"/>
          <p:cNvSpPr txBox="1">
            <a:spLocks noGrp="1"/>
          </p:cNvSpPr>
          <p:nvPr>
            <p:ph type="title" idx="2"/>
          </p:nvPr>
        </p:nvSpPr>
        <p:spPr>
          <a:xfrm>
            <a:off x="1053498"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51" name="Google Shape;151;p27"/>
          <p:cNvSpPr txBox="1">
            <a:spLocks noGrp="1"/>
          </p:cNvSpPr>
          <p:nvPr>
            <p:ph type="ctrTitle" idx="3"/>
          </p:nvPr>
        </p:nvSpPr>
        <p:spPr>
          <a:xfrm>
            <a:off x="2834729" y="1962450"/>
            <a:ext cx="1936776"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Features &amp; Functionality</a:t>
            </a:r>
            <a:endParaRPr sz="1100" dirty="0">
              <a:solidFill>
                <a:srgbClr val="3E7208"/>
              </a:solidFill>
            </a:endParaRPr>
          </a:p>
        </p:txBody>
      </p:sp>
      <p:sp>
        <p:nvSpPr>
          <p:cNvPr id="152" name="Google Shape;152;p27"/>
          <p:cNvSpPr txBox="1">
            <a:spLocks noGrp="1"/>
          </p:cNvSpPr>
          <p:nvPr>
            <p:ph type="title" idx="5"/>
          </p:nvPr>
        </p:nvSpPr>
        <p:spPr>
          <a:xfrm>
            <a:off x="2834737"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53" name="Google Shape;153;p27"/>
          <p:cNvSpPr txBox="1">
            <a:spLocks noGrp="1"/>
          </p:cNvSpPr>
          <p:nvPr>
            <p:ph type="ctrTitle" idx="6"/>
          </p:nvPr>
        </p:nvSpPr>
        <p:spPr>
          <a:xfrm>
            <a:off x="4693740" y="1962450"/>
            <a:ext cx="1753800"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Demo</a:t>
            </a:r>
            <a:r>
              <a:rPr lang="en" sz="1100" dirty="0"/>
              <a:t> </a:t>
            </a:r>
            <a:endParaRPr sz="1100" dirty="0"/>
          </a:p>
        </p:txBody>
      </p:sp>
      <p:sp>
        <p:nvSpPr>
          <p:cNvPr id="154" name="Google Shape;154;p27"/>
          <p:cNvSpPr txBox="1">
            <a:spLocks noGrp="1"/>
          </p:cNvSpPr>
          <p:nvPr>
            <p:ph type="title" idx="8"/>
          </p:nvPr>
        </p:nvSpPr>
        <p:spPr>
          <a:xfrm>
            <a:off x="4615975"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55" name="Google Shape;155;p27"/>
          <p:cNvSpPr txBox="1">
            <a:spLocks noGrp="1"/>
          </p:cNvSpPr>
          <p:nvPr>
            <p:ph type="title" idx="15"/>
          </p:nvPr>
        </p:nvSpPr>
        <p:spPr>
          <a:xfrm>
            <a:off x="6397214"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3" name="Picture 2" descr="A picture containing food, vegetable, dish, salad&#10;&#10;Description automatically generated">
            <a:extLst>
              <a:ext uri="{FF2B5EF4-FFF2-40B4-BE49-F238E27FC236}">
                <a16:creationId xmlns:a16="http://schemas.microsoft.com/office/drawing/2014/main" id="{F3989063-7D2A-A941-90A6-EC743F747436}"/>
              </a:ext>
            </a:extLst>
          </p:cNvPr>
          <p:cNvPicPr>
            <a:picLocks noChangeAspect="1"/>
          </p:cNvPicPr>
          <p:nvPr/>
        </p:nvPicPr>
        <p:blipFill>
          <a:blip r:embed="rId3"/>
          <a:stretch>
            <a:fillRect/>
          </a:stretch>
        </p:blipFill>
        <p:spPr>
          <a:xfrm>
            <a:off x="95429" y="2742377"/>
            <a:ext cx="9041091" cy="59708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5" name="Google Shape;205;p31"/>
          <p:cNvCxnSpPr/>
          <p:nvPr/>
        </p:nvCxnSpPr>
        <p:spPr>
          <a:xfrm>
            <a:off x="7167275" y="2571750"/>
            <a:ext cx="4253100" cy="0"/>
          </a:xfrm>
          <a:prstGeom prst="straightConnector1">
            <a:avLst/>
          </a:prstGeom>
          <a:noFill/>
          <a:ln w="19050" cap="flat" cmpd="sng">
            <a:solidFill>
              <a:srgbClr val="3E7208"/>
            </a:solidFill>
            <a:prstDash val="solid"/>
            <a:round/>
            <a:headEnd type="none" w="med" len="med"/>
            <a:tailEnd type="none" w="med" len="med"/>
          </a:ln>
        </p:spPr>
      </p:cxnSp>
      <p:sp>
        <p:nvSpPr>
          <p:cNvPr id="206" name="Google Shape;206;p31"/>
          <p:cNvSpPr/>
          <p:nvPr/>
        </p:nvSpPr>
        <p:spPr>
          <a:xfrm rot="-5400000">
            <a:off x="7104500" y="2530572"/>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txBox="1">
            <a:spLocks noGrp="1"/>
          </p:cNvSpPr>
          <p:nvPr>
            <p:ph type="subTitle" idx="1"/>
          </p:nvPr>
        </p:nvSpPr>
        <p:spPr>
          <a:xfrm>
            <a:off x="3819474" y="2172649"/>
            <a:ext cx="3373826" cy="2377579"/>
          </a:xfrm>
          <a:prstGeom prst="rect">
            <a:avLst/>
          </a:prstGeom>
        </p:spPr>
        <p:txBody>
          <a:bodyPr spcFirstLastPara="1" wrap="square" lIns="91425" tIns="91425" rIns="91425" bIns="91425" anchor="t" anchorCtr="0">
            <a:noAutofit/>
          </a:bodyPr>
          <a:lstStyle/>
          <a:p>
            <a:pPr marL="171450" lvl="0" indent="-171450" algn="l">
              <a:lnSpc>
                <a:spcPct val="200000"/>
              </a:lnSpc>
              <a:spcAft>
                <a:spcPts val="200"/>
              </a:spcAft>
              <a:buFont typeface="Arial" panose="020B0604020202020204" pitchFamily="34" charset="0"/>
              <a:buChar char="•"/>
            </a:pPr>
            <a:r>
              <a:rPr lang="en-US" dirty="0"/>
              <a:t>Stores sell out of favorite ingredients</a:t>
            </a:r>
          </a:p>
          <a:p>
            <a:pPr marL="171450" lvl="0" indent="-171450" algn="l">
              <a:lnSpc>
                <a:spcPct val="200000"/>
              </a:lnSpc>
              <a:spcAft>
                <a:spcPts val="200"/>
              </a:spcAft>
              <a:buFont typeface="Arial" panose="020B0604020202020204" pitchFamily="34" charset="0"/>
              <a:buChar char="•"/>
            </a:pPr>
            <a:r>
              <a:rPr lang="en-US" dirty="0"/>
              <a:t>Stick to grocery budget (not buy extra items)</a:t>
            </a:r>
          </a:p>
          <a:p>
            <a:pPr marL="171450" lvl="0" indent="-171450" algn="l">
              <a:lnSpc>
                <a:spcPct val="200000"/>
              </a:lnSpc>
              <a:spcAft>
                <a:spcPts val="200"/>
              </a:spcAft>
              <a:buFont typeface="Arial" panose="020B0604020202020204" pitchFamily="34" charset="0"/>
              <a:buChar char="•"/>
            </a:pPr>
            <a:r>
              <a:rPr lang="en-US" dirty="0"/>
              <a:t>Recipe inspiration</a:t>
            </a:r>
          </a:p>
          <a:p>
            <a:pPr marL="171450" lvl="0" indent="-171450" algn="l">
              <a:lnSpc>
                <a:spcPct val="200000"/>
              </a:lnSpc>
              <a:spcAft>
                <a:spcPts val="200"/>
              </a:spcAft>
              <a:buFont typeface="Arial" panose="020B0604020202020204" pitchFamily="34" charset="0"/>
              <a:buChar char="•"/>
            </a:pPr>
            <a:r>
              <a:rPr lang="en-US" dirty="0"/>
              <a:t>Dietary Requirements</a:t>
            </a:r>
          </a:p>
          <a:p>
            <a:pPr marL="171450" lvl="0" indent="-171450" algn="l">
              <a:lnSpc>
                <a:spcPct val="200000"/>
              </a:lnSpc>
              <a:spcAft>
                <a:spcPts val="200"/>
              </a:spcAft>
              <a:buFont typeface="Arial" panose="020B0604020202020204" pitchFamily="34" charset="0"/>
              <a:buChar char="•"/>
            </a:pPr>
            <a:r>
              <a:rPr lang="en-US" dirty="0"/>
              <a:t>New to cooking</a:t>
            </a:r>
          </a:p>
          <a:p>
            <a:pPr marL="171450" lvl="0" indent="-171450" algn="l">
              <a:lnSpc>
                <a:spcPct val="200000"/>
              </a:lnSpc>
              <a:spcAft>
                <a:spcPts val="200"/>
              </a:spcAft>
              <a:buFont typeface="Arial" panose="020B0604020202020204" pitchFamily="34" charset="0"/>
              <a:buChar char="•"/>
            </a:pPr>
            <a:r>
              <a:rPr lang="en-US" dirty="0"/>
              <a:t>Minimize food waste</a:t>
            </a:r>
            <a:endParaRPr dirty="0"/>
          </a:p>
        </p:txBody>
      </p:sp>
      <p:sp>
        <p:nvSpPr>
          <p:cNvPr id="209" name="Google Shape;209;p31"/>
          <p:cNvSpPr txBox="1">
            <a:spLocks noGrp="1"/>
          </p:cNvSpPr>
          <p:nvPr>
            <p:ph type="title"/>
          </p:nvPr>
        </p:nvSpPr>
        <p:spPr>
          <a:xfrm>
            <a:off x="2709187" y="1689264"/>
            <a:ext cx="279720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a:t>
            </a:r>
            <a:endParaRPr dirty="0"/>
          </a:p>
        </p:txBody>
      </p:sp>
      <p:pic>
        <p:nvPicPr>
          <p:cNvPr id="3" name="Picture 2" descr="A cutting board with vegetables and a knife&#10;&#10;Description automatically generated with low confidence">
            <a:extLst>
              <a:ext uri="{FF2B5EF4-FFF2-40B4-BE49-F238E27FC236}">
                <a16:creationId xmlns:a16="http://schemas.microsoft.com/office/drawing/2014/main" id="{CEE9A5E5-AC60-AE44-B8EB-28C10665F47E}"/>
              </a:ext>
            </a:extLst>
          </p:cNvPr>
          <p:cNvPicPr>
            <a:picLocks noChangeAspect="1"/>
          </p:cNvPicPr>
          <p:nvPr/>
        </p:nvPicPr>
        <p:blipFill>
          <a:blip r:embed="rId3"/>
          <a:stretch>
            <a:fillRect/>
          </a:stretch>
        </p:blipFill>
        <p:spPr>
          <a:xfrm>
            <a:off x="-1164988" y="107756"/>
            <a:ext cx="4927988" cy="49279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subTitle" idx="1"/>
          </p:nvPr>
        </p:nvSpPr>
        <p:spPr>
          <a:xfrm>
            <a:off x="1524000" y="2266949"/>
            <a:ext cx="3716800" cy="2533648"/>
          </a:xfrm>
          <a:prstGeom prst="rect">
            <a:avLst/>
          </a:prstGeom>
        </p:spPr>
        <p:txBody>
          <a:bodyPr spcFirstLastPara="1" wrap="square" lIns="91425" tIns="91425" rIns="91425" bIns="91425" anchor="t" anchorCtr="0">
            <a:noAutofit/>
          </a:bodyPr>
          <a:lstStyle/>
          <a:p>
            <a:pPr marL="628650" lvl="1" indent="-171450" algn="r">
              <a:lnSpc>
                <a:spcPct val="100000"/>
              </a:lnSpc>
              <a:spcAft>
                <a:spcPts val="200"/>
              </a:spcAft>
              <a:buFont typeface="Arial" panose="020B0604020202020204" pitchFamily="34" charset="0"/>
              <a:buChar char="•"/>
            </a:pPr>
            <a:r>
              <a:rPr lang="en-US" dirty="0"/>
              <a:t>Input ingredients from fridge and pantry</a:t>
            </a:r>
          </a:p>
          <a:p>
            <a:pPr marL="628650" lvl="1" indent="-171450" algn="r">
              <a:lnSpc>
                <a:spcPct val="100000"/>
              </a:lnSpc>
              <a:spcAft>
                <a:spcPts val="200"/>
              </a:spcAft>
              <a:buFont typeface="Arial" panose="020B0604020202020204" pitchFamily="34" charset="0"/>
              <a:buChar char="•"/>
            </a:pPr>
            <a:r>
              <a:rPr lang="en-US" dirty="0"/>
              <a:t>Select dietary requirements in preferences.</a:t>
            </a:r>
          </a:p>
          <a:p>
            <a:pPr marL="628650" lvl="1" indent="-171450" algn="r">
              <a:lnSpc>
                <a:spcPct val="100000"/>
              </a:lnSpc>
              <a:spcAft>
                <a:spcPts val="200"/>
              </a:spcAft>
              <a:buFont typeface="Arial" panose="020B0604020202020204" pitchFamily="34" charset="0"/>
              <a:buChar char="•"/>
            </a:pPr>
            <a:r>
              <a:rPr lang="en-US" dirty="0"/>
              <a:t>Search for recipes with these parameters.</a:t>
            </a:r>
          </a:p>
          <a:p>
            <a:pPr marL="628650" lvl="1" indent="-171450" algn="r">
              <a:lnSpc>
                <a:spcPct val="100000"/>
              </a:lnSpc>
              <a:spcAft>
                <a:spcPts val="200"/>
              </a:spcAft>
              <a:buFont typeface="Arial" panose="020B0604020202020204" pitchFamily="34" charset="0"/>
              <a:buChar char="•"/>
            </a:pPr>
            <a:r>
              <a:rPr lang="en-US" dirty="0"/>
              <a:t>Save recipes.</a:t>
            </a:r>
          </a:p>
          <a:p>
            <a:pPr marL="628650" lvl="1" indent="-171450" algn="r">
              <a:lnSpc>
                <a:spcPct val="100000"/>
              </a:lnSpc>
              <a:spcAft>
                <a:spcPts val="200"/>
              </a:spcAft>
              <a:buFont typeface="Arial" panose="020B0604020202020204" pitchFamily="34" charset="0"/>
              <a:buChar char="•"/>
            </a:pPr>
            <a:r>
              <a:rPr lang="en-US" dirty="0"/>
              <a:t>View how many ingredients the user has vs does not have. </a:t>
            </a:r>
          </a:p>
        </p:txBody>
      </p:sp>
      <p:sp>
        <p:nvSpPr>
          <p:cNvPr id="226" name="Google Shape;226;p33"/>
          <p:cNvSpPr txBox="1">
            <a:spLocks noGrp="1"/>
          </p:cNvSpPr>
          <p:nvPr>
            <p:ph type="title"/>
          </p:nvPr>
        </p:nvSpPr>
        <p:spPr>
          <a:xfrm>
            <a:off x="3544172" y="1642049"/>
            <a:ext cx="27972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a:t>
            </a:r>
            <a:endParaRPr dirty="0"/>
          </a:p>
        </p:txBody>
      </p:sp>
      <p:cxnSp>
        <p:nvCxnSpPr>
          <p:cNvPr id="228" name="Google Shape;228;p33"/>
          <p:cNvCxnSpPr/>
          <p:nvPr/>
        </p:nvCxnSpPr>
        <p:spPr>
          <a:xfrm rot="10800000">
            <a:off x="-2356950" y="2571900"/>
            <a:ext cx="4033200" cy="0"/>
          </a:xfrm>
          <a:prstGeom prst="straightConnector1">
            <a:avLst/>
          </a:prstGeom>
          <a:noFill/>
          <a:ln w="19050" cap="flat" cmpd="sng">
            <a:solidFill>
              <a:srgbClr val="3E7208"/>
            </a:solidFill>
            <a:prstDash val="solid"/>
            <a:round/>
            <a:headEnd type="none" w="med" len="med"/>
            <a:tailEnd type="none" w="med" len="med"/>
          </a:ln>
        </p:spPr>
      </p:cxnSp>
      <p:sp>
        <p:nvSpPr>
          <p:cNvPr id="229" name="Google Shape;229;p33"/>
          <p:cNvSpPr/>
          <p:nvPr/>
        </p:nvSpPr>
        <p:spPr>
          <a:xfrm rot="5400000">
            <a:off x="1669950" y="2530572"/>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food, vegetable, dish, salad&#10;&#10;Description automatically generated">
            <a:extLst>
              <a:ext uri="{FF2B5EF4-FFF2-40B4-BE49-F238E27FC236}">
                <a16:creationId xmlns:a16="http://schemas.microsoft.com/office/drawing/2014/main" id="{0C6D1BF5-EBF4-8C45-8D18-46016C1178F5}"/>
              </a:ext>
            </a:extLst>
          </p:cNvPr>
          <p:cNvPicPr>
            <a:picLocks noChangeAspect="1"/>
          </p:cNvPicPr>
          <p:nvPr/>
        </p:nvPicPr>
        <p:blipFill>
          <a:blip r:embed="rId3"/>
          <a:stretch>
            <a:fillRect/>
          </a:stretch>
        </p:blipFill>
        <p:spPr>
          <a:xfrm>
            <a:off x="5339817" y="400733"/>
            <a:ext cx="7098125" cy="46877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138" name="Google Shape;729;p47">
            <a:extLst>
              <a:ext uri="{FF2B5EF4-FFF2-40B4-BE49-F238E27FC236}">
                <a16:creationId xmlns:a16="http://schemas.microsoft.com/office/drawing/2014/main" id="{5EF7E753-0E80-E84D-BAF5-5772A41551C1}"/>
              </a:ext>
            </a:extLst>
          </p:cNvPr>
          <p:cNvSpPr/>
          <p:nvPr/>
        </p:nvSpPr>
        <p:spPr>
          <a:xfrm>
            <a:off x="6486500" y="1663500"/>
            <a:ext cx="921600" cy="71915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28;p47">
            <a:extLst>
              <a:ext uri="{FF2B5EF4-FFF2-40B4-BE49-F238E27FC236}">
                <a16:creationId xmlns:a16="http://schemas.microsoft.com/office/drawing/2014/main" id="{D0D0BCF8-3DC1-C94E-A086-571AF222A03C}"/>
              </a:ext>
            </a:extLst>
          </p:cNvPr>
          <p:cNvSpPr/>
          <p:nvPr/>
        </p:nvSpPr>
        <p:spPr>
          <a:xfrm>
            <a:off x="5470725" y="1621587"/>
            <a:ext cx="921600" cy="760811"/>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727;p47">
            <a:extLst>
              <a:ext uri="{FF2B5EF4-FFF2-40B4-BE49-F238E27FC236}">
                <a16:creationId xmlns:a16="http://schemas.microsoft.com/office/drawing/2014/main" id="{B4B373B6-D58E-444B-BEE9-FB15D2198344}"/>
              </a:ext>
            </a:extLst>
          </p:cNvPr>
          <p:cNvSpPr/>
          <p:nvPr/>
        </p:nvSpPr>
        <p:spPr>
          <a:xfrm>
            <a:off x="4460312" y="1472527"/>
            <a:ext cx="921600" cy="910774"/>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730;p47">
            <a:extLst>
              <a:ext uri="{FF2B5EF4-FFF2-40B4-BE49-F238E27FC236}">
                <a16:creationId xmlns:a16="http://schemas.microsoft.com/office/drawing/2014/main" id="{ED1A6FD0-5922-344D-8638-CE509D35E010}"/>
              </a:ext>
            </a:extLst>
          </p:cNvPr>
          <p:cNvSpPr/>
          <p:nvPr/>
        </p:nvSpPr>
        <p:spPr>
          <a:xfrm>
            <a:off x="7502325" y="1591753"/>
            <a:ext cx="921600" cy="790672"/>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7"/>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10" name="Google Shape;710;p47"/>
          <p:cNvSpPr/>
          <p:nvPr/>
        </p:nvSpPr>
        <p:spPr>
          <a:xfrm>
            <a:off x="720000"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a:off x="1364164"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2208266"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2852430"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7"/>
          <p:cNvSpPr txBox="1"/>
          <p:nvPr/>
        </p:nvSpPr>
        <p:spPr>
          <a:xfrm>
            <a:off x="866522" y="4302000"/>
            <a:ext cx="879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Barlow ExtraLight"/>
                <a:ea typeface="Barlow ExtraLight"/>
                <a:cs typeface="Barlow ExtraLight"/>
                <a:sym typeface="Barlow ExtraLight"/>
              </a:rPr>
              <a:t>18-31</a:t>
            </a:r>
            <a:endParaRPr sz="1800" dirty="0">
              <a:latin typeface="Barlow ExtraLight"/>
              <a:ea typeface="Barlow ExtraLight"/>
              <a:cs typeface="Barlow ExtraLight"/>
              <a:sym typeface="Barlow ExtraLight"/>
            </a:endParaRPr>
          </a:p>
        </p:txBody>
      </p:sp>
      <p:sp>
        <p:nvSpPr>
          <p:cNvPr id="715" name="Google Shape;715;p47"/>
          <p:cNvSpPr txBox="1"/>
          <p:nvPr/>
        </p:nvSpPr>
        <p:spPr>
          <a:xfrm>
            <a:off x="2386975" y="4302000"/>
            <a:ext cx="879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Barlow ExtraLight"/>
                <a:ea typeface="Barlow ExtraLight"/>
                <a:cs typeface="Barlow ExtraLight"/>
                <a:sym typeface="Barlow ExtraLight"/>
              </a:rPr>
              <a:t>31-55</a:t>
            </a:r>
            <a:endParaRPr sz="1800" dirty="0">
              <a:latin typeface="Barlow ExtraLight"/>
              <a:ea typeface="Barlow ExtraLight"/>
              <a:cs typeface="Barlow ExtraLight"/>
              <a:sym typeface="Barlow ExtraLight"/>
            </a:endParaRPr>
          </a:p>
        </p:txBody>
      </p:sp>
      <p:sp>
        <p:nvSpPr>
          <p:cNvPr id="716" name="Google Shape;716;p47"/>
          <p:cNvSpPr/>
          <p:nvPr/>
        </p:nvSpPr>
        <p:spPr>
          <a:xfrm>
            <a:off x="720000" y="3477555"/>
            <a:ext cx="549600" cy="84292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1364164" y="2136095"/>
            <a:ext cx="549600" cy="2184300"/>
          </a:xfrm>
          <a:prstGeom prst="rect">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47"/>
          <p:cNvSpPr/>
          <p:nvPr/>
        </p:nvSpPr>
        <p:spPr>
          <a:xfrm>
            <a:off x="2208266" y="2648792"/>
            <a:ext cx="549600" cy="167150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2852430" y="2139327"/>
            <a:ext cx="549600" cy="2181201"/>
          </a:xfrm>
          <a:prstGeom prst="rect">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txBox="1"/>
          <p:nvPr/>
        </p:nvSpPr>
        <p:spPr>
          <a:xfrm>
            <a:off x="935853" y="994072"/>
            <a:ext cx="19698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Work Sans"/>
                <a:ea typeface="Work Sans"/>
                <a:cs typeface="Work Sans"/>
                <a:sym typeface="Work Sans"/>
              </a:rPr>
              <a:t>Age and gender</a:t>
            </a:r>
            <a:endParaRPr sz="1300" b="1">
              <a:latin typeface="Work Sans"/>
              <a:ea typeface="Work Sans"/>
              <a:cs typeface="Work Sans"/>
              <a:sym typeface="Work Sans"/>
            </a:endParaRPr>
          </a:p>
        </p:txBody>
      </p:sp>
      <p:sp>
        <p:nvSpPr>
          <p:cNvPr id="721" name="Google Shape;721;p47"/>
          <p:cNvSpPr/>
          <p:nvPr/>
        </p:nvSpPr>
        <p:spPr>
          <a:xfrm rot="5400000">
            <a:off x="720000" y="1134500"/>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7"/>
          <p:cNvSpPr txBox="1"/>
          <p:nvPr/>
        </p:nvSpPr>
        <p:spPr>
          <a:xfrm>
            <a:off x="4650599" y="1004130"/>
            <a:ext cx="34425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latin typeface="Work Sans"/>
                <a:ea typeface="Work Sans"/>
                <a:cs typeface="Work Sans"/>
                <a:sym typeface="Work Sans"/>
              </a:rPr>
              <a:t>Main Interests</a:t>
            </a:r>
            <a:endParaRPr sz="1300" b="1" dirty="0">
              <a:latin typeface="Work Sans"/>
              <a:ea typeface="Work Sans"/>
              <a:cs typeface="Work Sans"/>
              <a:sym typeface="Work Sans"/>
            </a:endParaRPr>
          </a:p>
        </p:txBody>
      </p:sp>
      <p:sp>
        <p:nvSpPr>
          <p:cNvPr id="723" name="Google Shape;723;p47"/>
          <p:cNvSpPr/>
          <p:nvPr/>
        </p:nvSpPr>
        <p:spPr>
          <a:xfrm rot="5400000">
            <a:off x="4454929" y="1131818"/>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4512700"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7"/>
          <p:cNvSpPr txBox="1"/>
          <p:nvPr/>
        </p:nvSpPr>
        <p:spPr>
          <a:xfrm>
            <a:off x="4650599" y="2648792"/>
            <a:ext cx="34425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latin typeface="Work Sans"/>
                <a:ea typeface="Work Sans"/>
                <a:cs typeface="Work Sans"/>
                <a:sym typeface="Work Sans"/>
              </a:rPr>
              <a:t>Content Types</a:t>
            </a:r>
            <a:endParaRPr sz="1300" b="1" dirty="0">
              <a:latin typeface="Work Sans"/>
              <a:ea typeface="Work Sans"/>
              <a:cs typeface="Work Sans"/>
              <a:sym typeface="Work Sans"/>
            </a:endParaRPr>
          </a:p>
        </p:txBody>
      </p:sp>
      <p:sp>
        <p:nvSpPr>
          <p:cNvPr id="726" name="Google Shape;726;p47"/>
          <p:cNvSpPr/>
          <p:nvPr/>
        </p:nvSpPr>
        <p:spPr>
          <a:xfrm rot="5400000">
            <a:off x="4454929" y="2776479"/>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5921164"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7267702"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4519759" y="3271360"/>
            <a:ext cx="950400" cy="950400"/>
          </a:xfrm>
          <a:prstGeom prst="blockArc">
            <a:avLst>
              <a:gd name="adj1" fmla="val 733717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7"/>
          <p:cNvSpPr/>
          <p:nvPr/>
        </p:nvSpPr>
        <p:spPr>
          <a:xfrm>
            <a:off x="5924796" y="3271360"/>
            <a:ext cx="950400" cy="950400"/>
          </a:xfrm>
          <a:prstGeom prst="blockArc">
            <a:avLst>
              <a:gd name="adj1" fmla="val 318673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7"/>
          <p:cNvSpPr/>
          <p:nvPr/>
        </p:nvSpPr>
        <p:spPr>
          <a:xfrm>
            <a:off x="7267707" y="3271360"/>
            <a:ext cx="950400" cy="950400"/>
          </a:xfrm>
          <a:prstGeom prst="blockArc">
            <a:avLst>
              <a:gd name="adj1" fmla="val 1383447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txBox="1"/>
          <p:nvPr/>
        </p:nvSpPr>
        <p:spPr>
          <a:xfrm>
            <a:off x="4310100" y="4299210"/>
            <a:ext cx="1356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Blog Posts</a:t>
            </a:r>
            <a:endParaRPr dirty="0">
              <a:latin typeface="Barlow ExtraLight"/>
              <a:ea typeface="Barlow ExtraLight"/>
              <a:cs typeface="Barlow ExtraLight"/>
              <a:sym typeface="Barlow ExtraLight"/>
            </a:endParaRPr>
          </a:p>
        </p:txBody>
      </p:sp>
      <p:sp>
        <p:nvSpPr>
          <p:cNvPr id="737" name="Google Shape;737;p47"/>
          <p:cNvSpPr txBox="1"/>
          <p:nvPr/>
        </p:nvSpPr>
        <p:spPr>
          <a:xfrm>
            <a:off x="6990625" y="4299210"/>
            <a:ext cx="15117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Other</a:t>
            </a:r>
            <a:endParaRPr dirty="0">
              <a:latin typeface="Barlow ExtraLight"/>
              <a:ea typeface="Barlow ExtraLight"/>
              <a:cs typeface="Barlow ExtraLight"/>
              <a:sym typeface="Barlow ExtraLight"/>
            </a:endParaRPr>
          </a:p>
        </p:txBody>
      </p:sp>
      <p:grpSp>
        <p:nvGrpSpPr>
          <p:cNvPr id="738" name="Google Shape;738;p47"/>
          <p:cNvGrpSpPr/>
          <p:nvPr/>
        </p:nvGrpSpPr>
        <p:grpSpPr>
          <a:xfrm>
            <a:off x="1472787" y="3814789"/>
            <a:ext cx="332355" cy="354974"/>
            <a:chOff x="5289631" y="1500214"/>
            <a:chExt cx="332355" cy="354974"/>
          </a:xfrm>
        </p:grpSpPr>
        <p:sp>
          <p:nvSpPr>
            <p:cNvPr id="739" name="Google Shape;739;p47"/>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7"/>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7"/>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47"/>
          <p:cNvGrpSpPr/>
          <p:nvPr/>
        </p:nvGrpSpPr>
        <p:grpSpPr>
          <a:xfrm>
            <a:off x="833153" y="3814233"/>
            <a:ext cx="323294" cy="356115"/>
            <a:chOff x="5748295" y="1499833"/>
            <a:chExt cx="323294" cy="356115"/>
          </a:xfrm>
        </p:grpSpPr>
        <p:sp>
          <p:nvSpPr>
            <p:cNvPr id="746" name="Google Shape;746;p47"/>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7"/>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7"/>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7"/>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7"/>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7"/>
          <p:cNvGrpSpPr/>
          <p:nvPr/>
        </p:nvGrpSpPr>
        <p:grpSpPr>
          <a:xfrm>
            <a:off x="2961053" y="3814789"/>
            <a:ext cx="332355" cy="354974"/>
            <a:chOff x="5289631" y="1500214"/>
            <a:chExt cx="332355" cy="354974"/>
          </a:xfrm>
        </p:grpSpPr>
        <p:sp>
          <p:nvSpPr>
            <p:cNvPr id="754" name="Google Shape;754;p47"/>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7"/>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7"/>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47"/>
          <p:cNvGrpSpPr/>
          <p:nvPr/>
        </p:nvGrpSpPr>
        <p:grpSpPr>
          <a:xfrm>
            <a:off x="2321419" y="3814233"/>
            <a:ext cx="323294" cy="356115"/>
            <a:chOff x="5748295" y="1499833"/>
            <a:chExt cx="323294" cy="356115"/>
          </a:xfrm>
        </p:grpSpPr>
        <p:sp>
          <p:nvSpPr>
            <p:cNvPr id="761" name="Google Shape;761;p47"/>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7"/>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7"/>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7"/>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7"/>
          <p:cNvSpPr txBox="1"/>
          <p:nvPr/>
        </p:nvSpPr>
        <p:spPr>
          <a:xfrm>
            <a:off x="5615200" y="4299210"/>
            <a:ext cx="15513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Social media</a:t>
            </a:r>
            <a:endParaRPr dirty="0">
              <a:latin typeface="Barlow ExtraLight"/>
              <a:ea typeface="Barlow ExtraLight"/>
              <a:cs typeface="Barlow ExtraLight"/>
              <a:sym typeface="Barlow ExtraLight"/>
            </a:endParaRPr>
          </a:p>
        </p:txBody>
      </p:sp>
      <p:sp>
        <p:nvSpPr>
          <p:cNvPr id="781" name="Google Shape;781;p47"/>
          <p:cNvSpPr txBox="1"/>
          <p:nvPr/>
        </p:nvSpPr>
        <p:spPr>
          <a:xfrm>
            <a:off x="4585342" y="3538593"/>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70%</a:t>
            </a:r>
            <a:endParaRPr sz="1800" dirty="0">
              <a:solidFill>
                <a:srgbClr val="3E7208"/>
              </a:solidFill>
              <a:latin typeface="Work Sans Regular"/>
              <a:ea typeface="Work Sans Regular"/>
              <a:cs typeface="Work Sans Regular"/>
              <a:sym typeface="Work Sans Regular"/>
            </a:endParaRPr>
          </a:p>
        </p:txBody>
      </p:sp>
      <p:sp>
        <p:nvSpPr>
          <p:cNvPr id="782" name="Google Shape;782;p47"/>
          <p:cNvSpPr txBox="1"/>
          <p:nvPr/>
        </p:nvSpPr>
        <p:spPr>
          <a:xfrm>
            <a:off x="5996983" y="3538593"/>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90%</a:t>
            </a:r>
            <a:endParaRPr sz="1800" dirty="0">
              <a:solidFill>
                <a:srgbClr val="3E7208"/>
              </a:solidFill>
              <a:latin typeface="Work Sans Regular"/>
              <a:ea typeface="Work Sans Regular"/>
              <a:cs typeface="Work Sans Regular"/>
              <a:sym typeface="Work Sans Regular"/>
            </a:endParaRPr>
          </a:p>
        </p:txBody>
      </p:sp>
      <p:sp>
        <p:nvSpPr>
          <p:cNvPr id="783" name="Google Shape;783;p47"/>
          <p:cNvSpPr txBox="1"/>
          <p:nvPr/>
        </p:nvSpPr>
        <p:spPr>
          <a:xfrm>
            <a:off x="7329624" y="3537058"/>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30%</a:t>
            </a:r>
            <a:endParaRPr sz="1800" dirty="0">
              <a:solidFill>
                <a:srgbClr val="3E7208"/>
              </a:solidFill>
              <a:latin typeface="Work Sans Regular"/>
              <a:ea typeface="Work Sans Regular"/>
              <a:cs typeface="Work Sans Regular"/>
              <a:sym typeface="Work Sans Regular"/>
            </a:endParaRPr>
          </a:p>
        </p:txBody>
      </p:sp>
      <p:grpSp>
        <p:nvGrpSpPr>
          <p:cNvPr id="77" name="Google Shape;4097;p60">
            <a:extLst>
              <a:ext uri="{FF2B5EF4-FFF2-40B4-BE49-F238E27FC236}">
                <a16:creationId xmlns:a16="http://schemas.microsoft.com/office/drawing/2014/main" id="{6152AF7C-2B5E-9649-A75C-4258A106306A}"/>
              </a:ext>
            </a:extLst>
          </p:cNvPr>
          <p:cNvGrpSpPr/>
          <p:nvPr/>
        </p:nvGrpSpPr>
        <p:grpSpPr>
          <a:xfrm>
            <a:off x="4713854" y="1846864"/>
            <a:ext cx="422342" cy="355243"/>
            <a:chOff x="3564243" y="2289904"/>
            <a:chExt cx="422342" cy="355243"/>
          </a:xfrm>
        </p:grpSpPr>
        <p:sp>
          <p:nvSpPr>
            <p:cNvPr id="78" name="Google Shape;4098;p60">
              <a:extLst>
                <a:ext uri="{FF2B5EF4-FFF2-40B4-BE49-F238E27FC236}">
                  <a16:creationId xmlns:a16="http://schemas.microsoft.com/office/drawing/2014/main" id="{BAA9B7FA-EC93-EB40-9E46-A18CDCB5BC46}"/>
                </a:ext>
              </a:extLst>
            </p:cNvPr>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99;p60">
              <a:extLst>
                <a:ext uri="{FF2B5EF4-FFF2-40B4-BE49-F238E27FC236}">
                  <a16:creationId xmlns:a16="http://schemas.microsoft.com/office/drawing/2014/main" id="{707AFA1B-5B4F-1546-A50A-3FEA97716A28}"/>
                </a:ext>
              </a:extLst>
            </p:cNvPr>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00;p60">
              <a:extLst>
                <a:ext uri="{FF2B5EF4-FFF2-40B4-BE49-F238E27FC236}">
                  <a16:creationId xmlns:a16="http://schemas.microsoft.com/office/drawing/2014/main" id="{C86D3786-C56A-5A42-9C12-51E6B086DE4B}"/>
                </a:ext>
              </a:extLst>
            </p:cNvPr>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01;p60">
              <a:extLst>
                <a:ext uri="{FF2B5EF4-FFF2-40B4-BE49-F238E27FC236}">
                  <a16:creationId xmlns:a16="http://schemas.microsoft.com/office/drawing/2014/main" id="{125873CB-2948-3746-B124-C503E1985F7F}"/>
                </a:ext>
              </a:extLst>
            </p:cNvPr>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02;p60">
              <a:extLst>
                <a:ext uri="{FF2B5EF4-FFF2-40B4-BE49-F238E27FC236}">
                  <a16:creationId xmlns:a16="http://schemas.microsoft.com/office/drawing/2014/main" id="{AA697CA3-66BE-F841-976E-436687492B4C}"/>
                </a:ext>
              </a:extLst>
            </p:cNvPr>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4161;p60">
            <a:extLst>
              <a:ext uri="{FF2B5EF4-FFF2-40B4-BE49-F238E27FC236}">
                <a16:creationId xmlns:a16="http://schemas.microsoft.com/office/drawing/2014/main" id="{79311DB3-4BF3-CD41-9B03-0A3C28AE7745}"/>
              </a:ext>
            </a:extLst>
          </p:cNvPr>
          <p:cNvGrpSpPr/>
          <p:nvPr/>
        </p:nvGrpSpPr>
        <p:grpSpPr>
          <a:xfrm>
            <a:off x="5715269" y="1846864"/>
            <a:ext cx="372835" cy="342573"/>
            <a:chOff x="1952836" y="2774422"/>
            <a:chExt cx="372835" cy="342573"/>
          </a:xfrm>
        </p:grpSpPr>
        <p:sp>
          <p:nvSpPr>
            <p:cNvPr id="112" name="Google Shape;4162;p60">
              <a:extLst>
                <a:ext uri="{FF2B5EF4-FFF2-40B4-BE49-F238E27FC236}">
                  <a16:creationId xmlns:a16="http://schemas.microsoft.com/office/drawing/2014/main" id="{5D136D27-56AF-0947-827F-B9C1118FEB06}"/>
                </a:ext>
              </a:extLst>
            </p:cNvPr>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63;p60">
              <a:extLst>
                <a:ext uri="{FF2B5EF4-FFF2-40B4-BE49-F238E27FC236}">
                  <a16:creationId xmlns:a16="http://schemas.microsoft.com/office/drawing/2014/main" id="{ABF122A5-3754-E14A-AA6A-43D386FF17D9}"/>
                </a:ext>
              </a:extLst>
            </p:cNvPr>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64;p60">
              <a:extLst>
                <a:ext uri="{FF2B5EF4-FFF2-40B4-BE49-F238E27FC236}">
                  <a16:creationId xmlns:a16="http://schemas.microsoft.com/office/drawing/2014/main" id="{B78E6183-BE26-8946-A1F2-24F97C1BF9B6}"/>
                </a:ext>
              </a:extLst>
            </p:cNvPr>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4104;p60">
            <a:extLst>
              <a:ext uri="{FF2B5EF4-FFF2-40B4-BE49-F238E27FC236}">
                <a16:creationId xmlns:a16="http://schemas.microsoft.com/office/drawing/2014/main" id="{608E9064-3BAF-864B-95E9-A67A51C4B113}"/>
              </a:ext>
            </a:extLst>
          </p:cNvPr>
          <p:cNvGrpSpPr/>
          <p:nvPr/>
        </p:nvGrpSpPr>
        <p:grpSpPr>
          <a:xfrm>
            <a:off x="6747677" y="1833366"/>
            <a:ext cx="359594" cy="353909"/>
            <a:chOff x="4687894" y="2289713"/>
            <a:chExt cx="359594" cy="353909"/>
          </a:xfrm>
        </p:grpSpPr>
        <p:sp>
          <p:nvSpPr>
            <p:cNvPr id="117" name="Google Shape;4105;p60">
              <a:extLst>
                <a:ext uri="{FF2B5EF4-FFF2-40B4-BE49-F238E27FC236}">
                  <a16:creationId xmlns:a16="http://schemas.microsoft.com/office/drawing/2014/main" id="{885F91B6-F8C2-7745-BD6B-295BB8C6D2E2}"/>
                </a:ext>
              </a:extLst>
            </p:cNvPr>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06;p60">
              <a:extLst>
                <a:ext uri="{FF2B5EF4-FFF2-40B4-BE49-F238E27FC236}">
                  <a16:creationId xmlns:a16="http://schemas.microsoft.com/office/drawing/2014/main" id="{BDA5A3CB-6277-3848-958F-0EC9FC6E175A}"/>
                </a:ext>
              </a:extLst>
            </p:cNvPr>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07;p60">
              <a:extLst>
                <a:ext uri="{FF2B5EF4-FFF2-40B4-BE49-F238E27FC236}">
                  <a16:creationId xmlns:a16="http://schemas.microsoft.com/office/drawing/2014/main" id="{78119992-0E7D-9B49-BDDD-11A22F8D274A}"/>
                </a:ext>
              </a:extLst>
            </p:cNvPr>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4711;p61">
            <a:extLst>
              <a:ext uri="{FF2B5EF4-FFF2-40B4-BE49-F238E27FC236}">
                <a16:creationId xmlns:a16="http://schemas.microsoft.com/office/drawing/2014/main" id="{195F8C2F-C2EE-5948-B62F-CAABDAD71F84}"/>
              </a:ext>
            </a:extLst>
          </p:cNvPr>
          <p:cNvGrpSpPr/>
          <p:nvPr/>
        </p:nvGrpSpPr>
        <p:grpSpPr>
          <a:xfrm>
            <a:off x="7815582" y="1850807"/>
            <a:ext cx="320142" cy="392581"/>
            <a:chOff x="3086313" y="2877049"/>
            <a:chExt cx="320142" cy="392581"/>
          </a:xfrm>
        </p:grpSpPr>
        <p:sp>
          <p:nvSpPr>
            <p:cNvPr id="122" name="Google Shape;4712;p61">
              <a:extLst>
                <a:ext uri="{FF2B5EF4-FFF2-40B4-BE49-F238E27FC236}">
                  <a16:creationId xmlns:a16="http://schemas.microsoft.com/office/drawing/2014/main" id="{B303916D-263A-A74D-9FAD-AC19F5AA27D1}"/>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713;p61">
              <a:extLst>
                <a:ext uri="{FF2B5EF4-FFF2-40B4-BE49-F238E27FC236}">
                  <a16:creationId xmlns:a16="http://schemas.microsoft.com/office/drawing/2014/main" id="{6AA8B313-FB79-E240-8187-402C3545BF13}"/>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714;p61">
              <a:extLst>
                <a:ext uri="{FF2B5EF4-FFF2-40B4-BE49-F238E27FC236}">
                  <a16:creationId xmlns:a16="http://schemas.microsoft.com/office/drawing/2014/main" id="{932D4802-CBF3-3441-B0AC-4430D4A02326}"/>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15;p61">
              <a:extLst>
                <a:ext uri="{FF2B5EF4-FFF2-40B4-BE49-F238E27FC236}">
                  <a16:creationId xmlns:a16="http://schemas.microsoft.com/office/drawing/2014/main" id="{437F70FB-2A1E-3D45-8DDE-225F16953A5D}"/>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16;p61">
              <a:extLst>
                <a:ext uri="{FF2B5EF4-FFF2-40B4-BE49-F238E27FC236}">
                  <a16:creationId xmlns:a16="http://schemas.microsoft.com/office/drawing/2014/main" id="{EA20B3D7-1DD9-8F45-90C1-B67656B68102}"/>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17;p61">
              <a:extLst>
                <a:ext uri="{FF2B5EF4-FFF2-40B4-BE49-F238E27FC236}">
                  <a16:creationId xmlns:a16="http://schemas.microsoft.com/office/drawing/2014/main" id="{D3DA57E8-24B7-FB4A-B811-C0876EC27AAA}"/>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18;p61">
              <a:extLst>
                <a:ext uri="{FF2B5EF4-FFF2-40B4-BE49-F238E27FC236}">
                  <a16:creationId xmlns:a16="http://schemas.microsoft.com/office/drawing/2014/main" id="{9E12DF3D-9B21-114E-8831-08E05E319ACE}"/>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19;p61">
              <a:extLst>
                <a:ext uri="{FF2B5EF4-FFF2-40B4-BE49-F238E27FC236}">
                  <a16:creationId xmlns:a16="http://schemas.microsoft.com/office/drawing/2014/main" id="{B799DE4A-C6F4-B14C-9076-CE8A4192A588}"/>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20;p61">
              <a:extLst>
                <a:ext uri="{FF2B5EF4-FFF2-40B4-BE49-F238E27FC236}">
                  <a16:creationId xmlns:a16="http://schemas.microsoft.com/office/drawing/2014/main" id="{162FE8E5-B2E0-2743-84AA-A816A080C8C7}"/>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21;p61">
              <a:extLst>
                <a:ext uri="{FF2B5EF4-FFF2-40B4-BE49-F238E27FC236}">
                  <a16:creationId xmlns:a16="http://schemas.microsoft.com/office/drawing/2014/main" id="{3F328FBA-2512-B64B-BF83-C9391DC30D08}"/>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22;p61">
              <a:extLst>
                <a:ext uri="{FF2B5EF4-FFF2-40B4-BE49-F238E27FC236}">
                  <a16:creationId xmlns:a16="http://schemas.microsoft.com/office/drawing/2014/main" id="{D3D9F9FF-A605-4C4D-9487-EEEEBA871C91}"/>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23;p61">
              <a:extLst>
                <a:ext uri="{FF2B5EF4-FFF2-40B4-BE49-F238E27FC236}">
                  <a16:creationId xmlns:a16="http://schemas.microsoft.com/office/drawing/2014/main" id="{0F2E34EF-A5A7-1045-B244-D6DD8178ADBA}"/>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736;p47">
            <a:extLst>
              <a:ext uri="{FF2B5EF4-FFF2-40B4-BE49-F238E27FC236}">
                <a16:creationId xmlns:a16="http://schemas.microsoft.com/office/drawing/2014/main" id="{D5E160A5-9511-7545-8CBD-C42CE8AA09EA}"/>
              </a:ext>
            </a:extLst>
          </p:cNvPr>
          <p:cNvSpPr txBox="1"/>
          <p:nvPr/>
        </p:nvSpPr>
        <p:spPr>
          <a:xfrm>
            <a:off x="4476050" y="2385115"/>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Health/diet</a:t>
            </a:r>
            <a:endParaRPr dirty="0">
              <a:latin typeface="Barlow ExtraLight"/>
              <a:ea typeface="Barlow ExtraLight"/>
              <a:cs typeface="Barlow ExtraLight"/>
              <a:sym typeface="Barlow ExtraLight"/>
            </a:endParaRPr>
          </a:p>
        </p:txBody>
      </p:sp>
      <p:sp>
        <p:nvSpPr>
          <p:cNvPr id="140" name="Google Shape;736;p47">
            <a:extLst>
              <a:ext uri="{FF2B5EF4-FFF2-40B4-BE49-F238E27FC236}">
                <a16:creationId xmlns:a16="http://schemas.microsoft.com/office/drawing/2014/main" id="{1C0252FE-A5EF-8741-B5BE-017B1A825671}"/>
              </a:ext>
            </a:extLst>
          </p:cNvPr>
          <p:cNvSpPr txBox="1"/>
          <p:nvPr/>
        </p:nvSpPr>
        <p:spPr>
          <a:xfrm>
            <a:off x="5514355" y="2395534"/>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Cooking</a:t>
            </a:r>
            <a:endParaRPr dirty="0">
              <a:latin typeface="Barlow ExtraLight"/>
              <a:ea typeface="Barlow ExtraLight"/>
              <a:cs typeface="Barlow ExtraLight"/>
              <a:sym typeface="Barlow ExtraLight"/>
            </a:endParaRPr>
          </a:p>
        </p:txBody>
      </p:sp>
      <p:sp>
        <p:nvSpPr>
          <p:cNvPr id="141" name="Google Shape;736;p47">
            <a:extLst>
              <a:ext uri="{FF2B5EF4-FFF2-40B4-BE49-F238E27FC236}">
                <a16:creationId xmlns:a16="http://schemas.microsoft.com/office/drawing/2014/main" id="{351CBDE9-405E-A44B-8CEB-2BFBE62CD0DA}"/>
              </a:ext>
            </a:extLst>
          </p:cNvPr>
          <p:cNvSpPr txBox="1"/>
          <p:nvPr/>
        </p:nvSpPr>
        <p:spPr>
          <a:xfrm>
            <a:off x="6488955" y="2399718"/>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Saving Money</a:t>
            </a:r>
            <a:endParaRPr dirty="0">
              <a:latin typeface="Barlow ExtraLight"/>
              <a:ea typeface="Barlow ExtraLight"/>
              <a:cs typeface="Barlow ExtraLight"/>
              <a:sym typeface="Barlow ExtraLight"/>
            </a:endParaRPr>
          </a:p>
        </p:txBody>
      </p:sp>
      <p:sp>
        <p:nvSpPr>
          <p:cNvPr id="142" name="Google Shape;736;p47">
            <a:extLst>
              <a:ext uri="{FF2B5EF4-FFF2-40B4-BE49-F238E27FC236}">
                <a16:creationId xmlns:a16="http://schemas.microsoft.com/office/drawing/2014/main" id="{69F6EF17-CE0A-B742-9773-900586224BC2}"/>
              </a:ext>
            </a:extLst>
          </p:cNvPr>
          <p:cNvSpPr txBox="1"/>
          <p:nvPr/>
        </p:nvSpPr>
        <p:spPr>
          <a:xfrm>
            <a:off x="7546523" y="2425295"/>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Trying new things</a:t>
            </a:r>
            <a:endParaRPr dirty="0">
              <a:latin typeface="Barlow ExtraLight"/>
              <a:ea typeface="Barlow ExtraLight"/>
              <a:cs typeface="Barlow ExtraLight"/>
              <a:sym typeface="Barlow Extra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7" name="Picture 6" descr="A yellow corn on the cob&#10;&#10;Description automatically generated with low confidence">
            <a:extLst>
              <a:ext uri="{FF2B5EF4-FFF2-40B4-BE49-F238E27FC236}">
                <a16:creationId xmlns:a16="http://schemas.microsoft.com/office/drawing/2014/main" id="{EBB531F3-6C89-A240-AD05-D585213DB6EA}"/>
              </a:ext>
            </a:extLst>
          </p:cNvPr>
          <p:cNvPicPr>
            <a:picLocks noChangeAspect="1"/>
          </p:cNvPicPr>
          <p:nvPr/>
        </p:nvPicPr>
        <p:blipFill>
          <a:blip r:embed="rId3"/>
          <a:stretch>
            <a:fillRect/>
          </a:stretch>
        </p:blipFill>
        <p:spPr>
          <a:xfrm>
            <a:off x="1553674" y="2712928"/>
            <a:ext cx="2046042" cy="2046042"/>
          </a:xfrm>
          <a:prstGeom prst="rect">
            <a:avLst/>
          </a:prstGeom>
          <a:solidFill>
            <a:schemeClr val="accent4">
              <a:lumMod val="40000"/>
              <a:lumOff val="60000"/>
            </a:schemeClr>
          </a:solidFill>
        </p:spPr>
      </p:pic>
      <p:pic>
        <p:nvPicPr>
          <p:cNvPr id="5" name="Picture 4">
            <a:extLst>
              <a:ext uri="{FF2B5EF4-FFF2-40B4-BE49-F238E27FC236}">
                <a16:creationId xmlns:a16="http://schemas.microsoft.com/office/drawing/2014/main" id="{39A3CE33-01EC-FF42-A0C6-93A829CFF316}"/>
              </a:ext>
            </a:extLst>
          </p:cNvPr>
          <p:cNvPicPr>
            <a:picLocks noChangeAspect="1"/>
          </p:cNvPicPr>
          <p:nvPr/>
        </p:nvPicPr>
        <p:blipFill>
          <a:blip r:embed="rId4"/>
          <a:stretch>
            <a:fillRect/>
          </a:stretch>
        </p:blipFill>
        <p:spPr>
          <a:xfrm>
            <a:off x="5638453" y="2836279"/>
            <a:ext cx="1885653" cy="1885653"/>
          </a:xfrm>
          <a:prstGeom prst="rect">
            <a:avLst/>
          </a:prstGeom>
          <a:solidFill>
            <a:schemeClr val="accent4">
              <a:lumMod val="40000"/>
              <a:lumOff val="60000"/>
            </a:schemeClr>
          </a:solidFill>
        </p:spPr>
      </p:pic>
      <p:pic>
        <p:nvPicPr>
          <p:cNvPr id="3" name="Picture 2" descr="A red bell pepper&#10;&#10;Description automatically generated with low confidence">
            <a:extLst>
              <a:ext uri="{FF2B5EF4-FFF2-40B4-BE49-F238E27FC236}">
                <a16:creationId xmlns:a16="http://schemas.microsoft.com/office/drawing/2014/main" id="{A7FC1128-8A5D-6744-B436-11377693FBD5}"/>
              </a:ext>
            </a:extLst>
          </p:cNvPr>
          <p:cNvPicPr>
            <a:picLocks noChangeAspect="1"/>
          </p:cNvPicPr>
          <p:nvPr/>
        </p:nvPicPr>
        <p:blipFill>
          <a:blip r:embed="rId5"/>
          <a:stretch>
            <a:fillRect/>
          </a:stretch>
        </p:blipFill>
        <p:spPr>
          <a:xfrm>
            <a:off x="3719642" y="1188818"/>
            <a:ext cx="1798885" cy="1798885"/>
          </a:xfrm>
          <a:prstGeom prst="rect">
            <a:avLst/>
          </a:prstGeom>
          <a:solidFill>
            <a:schemeClr val="accent4">
              <a:lumMod val="40000"/>
              <a:lumOff val="60000"/>
            </a:schemeClr>
          </a:solidFill>
        </p:spPr>
      </p:pic>
      <p:sp>
        <p:nvSpPr>
          <p:cNvPr id="300" name="Google Shape;300;p37"/>
          <p:cNvSpPr txBox="1"/>
          <p:nvPr/>
        </p:nvSpPr>
        <p:spPr>
          <a:xfrm>
            <a:off x="1989340" y="2349037"/>
            <a:ext cx="987600" cy="282000"/>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 sz="2000" dirty="0">
                <a:solidFill>
                  <a:schemeClr val="tx1"/>
                </a:solidFill>
                <a:latin typeface="Work Sans Regular"/>
                <a:ea typeface="Work Sans Regular"/>
                <a:cs typeface="Work Sans Regular"/>
                <a:sym typeface="Work Sans Regular"/>
              </a:rPr>
              <a:t>Current</a:t>
            </a:r>
            <a:endParaRPr sz="2000" dirty="0">
              <a:solidFill>
                <a:schemeClr val="tx1"/>
              </a:solidFill>
              <a:latin typeface="Work Sans Regular"/>
              <a:ea typeface="Work Sans Regular"/>
              <a:cs typeface="Work Sans Regular"/>
              <a:sym typeface="Work Sans Regular"/>
            </a:endParaRPr>
          </a:p>
        </p:txBody>
      </p:sp>
      <p:sp>
        <p:nvSpPr>
          <p:cNvPr id="301" name="Google Shape;301;p37"/>
          <p:cNvSpPr txBox="1"/>
          <p:nvPr/>
        </p:nvSpPr>
        <p:spPr>
          <a:xfrm>
            <a:off x="4078200" y="808275"/>
            <a:ext cx="987600" cy="282000"/>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 sz="2000" dirty="0">
                <a:solidFill>
                  <a:schemeClr val="tx1"/>
                </a:solidFill>
                <a:latin typeface="Work Sans Regular"/>
                <a:ea typeface="Work Sans Regular"/>
                <a:cs typeface="Work Sans Regular"/>
                <a:sym typeface="Work Sans Regular"/>
              </a:rPr>
              <a:t>Future</a:t>
            </a:r>
            <a:endParaRPr sz="2000" dirty="0">
              <a:solidFill>
                <a:schemeClr val="tx1"/>
              </a:solidFill>
              <a:latin typeface="Work Sans Regular"/>
              <a:ea typeface="Work Sans Regular"/>
              <a:cs typeface="Work Sans Regular"/>
              <a:sym typeface="Work Sans Regular"/>
            </a:endParaRPr>
          </a:p>
        </p:txBody>
      </p:sp>
      <p:sp>
        <p:nvSpPr>
          <p:cNvPr id="302" name="Google Shape;302;p37"/>
          <p:cNvSpPr txBox="1"/>
          <p:nvPr/>
        </p:nvSpPr>
        <p:spPr>
          <a:xfrm>
            <a:off x="5737666" y="2448899"/>
            <a:ext cx="1719675" cy="288401"/>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US" sz="2000" dirty="0">
                <a:solidFill>
                  <a:schemeClr val="tx1"/>
                </a:solidFill>
                <a:latin typeface="Work Sans Regular"/>
                <a:ea typeface="Work Sans Regular"/>
                <a:cs typeface="Work Sans Regular"/>
                <a:sym typeface="Work Sans Regular"/>
              </a:rPr>
              <a:t>Improvement</a:t>
            </a:r>
            <a:endParaRPr sz="2000" dirty="0">
              <a:solidFill>
                <a:schemeClr val="tx1"/>
              </a:solidFill>
              <a:latin typeface="Work Sans Regular"/>
              <a:ea typeface="Work Sans Regular"/>
              <a:cs typeface="Work Sans Regular"/>
              <a:sym typeface="Work Sans Regular"/>
            </a:endParaRPr>
          </a:p>
        </p:txBody>
      </p:sp>
      <p:sp>
        <p:nvSpPr>
          <p:cNvPr id="303" name="Google Shape;303;p37"/>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Plans</a:t>
            </a:r>
            <a:endParaRPr/>
          </a:p>
        </p:txBody>
      </p:sp>
      <p:sp>
        <p:nvSpPr>
          <p:cNvPr id="304" name="Google Shape;304;p37"/>
          <p:cNvSpPr txBox="1">
            <a:spLocks noGrp="1"/>
          </p:cNvSpPr>
          <p:nvPr>
            <p:ph type="subTitle" idx="4294967295"/>
          </p:nvPr>
        </p:nvSpPr>
        <p:spPr>
          <a:xfrm>
            <a:off x="1897882" y="2836279"/>
            <a:ext cx="1391223" cy="2104926"/>
          </a:xfrm>
          <a:prstGeom prst="rect">
            <a:avLst/>
          </a:prstGeom>
        </p:spPr>
        <p:txBody>
          <a:bodyPr spcFirstLastPara="1" wrap="square" lIns="91425" tIns="91425" rIns="91425" bIns="91425" anchor="t" anchorCtr="0">
            <a:noAutofit/>
          </a:bodyPr>
          <a:lstStyle/>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User Account</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Fridge Ingredients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Preferences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Pantry Staples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Browse Recipes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Save Recipes</a:t>
            </a:r>
          </a:p>
          <a:p>
            <a:pPr marL="171450" indent="-171450">
              <a:lnSpc>
                <a:spcPct val="100000"/>
              </a:lnSpc>
              <a:spcAft>
                <a:spcPts val="600"/>
              </a:spcAft>
            </a:pPr>
            <a:endParaRPr sz="1100" dirty="0">
              <a:solidFill>
                <a:schemeClr val="tx1"/>
              </a:solidFill>
              <a:latin typeface="Barlow Medium"/>
              <a:ea typeface="Barlow Medium"/>
              <a:cs typeface="Barlow Medium"/>
              <a:sym typeface="Barlow Medium"/>
            </a:endParaRPr>
          </a:p>
        </p:txBody>
      </p:sp>
      <p:sp>
        <p:nvSpPr>
          <p:cNvPr id="308" name="Google Shape;308;p37"/>
          <p:cNvSpPr txBox="1">
            <a:spLocks noGrp="1"/>
          </p:cNvSpPr>
          <p:nvPr>
            <p:ph type="subTitle" idx="4294967295"/>
          </p:nvPr>
        </p:nvSpPr>
        <p:spPr>
          <a:xfrm>
            <a:off x="3906628" y="1311755"/>
            <a:ext cx="1639709" cy="1319282"/>
          </a:xfrm>
          <a:prstGeom prst="rect">
            <a:avLst/>
          </a:prstGeom>
        </p:spPr>
        <p:txBody>
          <a:bodyPr spcFirstLastPara="1" wrap="square" lIns="91425" tIns="91425" rIns="91425" bIns="91425" anchor="t" anchorCtr="0">
            <a:noAutofit/>
          </a:bodyPr>
          <a:lstStyle/>
          <a:p>
            <a:pPr marL="171450" indent="-171450">
              <a:spcAft>
                <a:spcPts val="300"/>
              </a:spcAft>
            </a:pPr>
            <a:r>
              <a:rPr lang="en" sz="1100" dirty="0">
                <a:solidFill>
                  <a:schemeClr val="tx1"/>
                </a:solidFill>
                <a:latin typeface="Barlow Medium"/>
                <a:ea typeface="Barlow Medium"/>
                <a:cs typeface="Barlow Medium"/>
                <a:sym typeface="Barlow Medium"/>
              </a:rPr>
              <a:t>Login/register via google</a:t>
            </a:r>
          </a:p>
          <a:p>
            <a:pPr marL="171450" indent="-171450">
              <a:spcAft>
                <a:spcPts val="300"/>
              </a:spcAft>
            </a:pPr>
            <a:r>
              <a:rPr lang="en" sz="1100" dirty="0">
                <a:solidFill>
                  <a:schemeClr val="tx1"/>
                </a:solidFill>
                <a:latin typeface="Barlow Medium"/>
                <a:ea typeface="Barlow Medium"/>
                <a:cs typeface="Barlow Medium"/>
                <a:sym typeface="Barlow Medium"/>
              </a:rPr>
              <a:t>Recipes of the week.</a:t>
            </a:r>
          </a:p>
          <a:p>
            <a:pPr marL="171450" indent="-171450">
              <a:spcAft>
                <a:spcPts val="300"/>
              </a:spcAft>
            </a:pPr>
            <a:r>
              <a:rPr lang="en" sz="1100" dirty="0">
                <a:solidFill>
                  <a:schemeClr val="tx1"/>
                </a:solidFill>
                <a:latin typeface="Barlow Medium"/>
                <a:ea typeface="Barlow Medium"/>
                <a:cs typeface="Barlow Medium"/>
                <a:sym typeface="Barlow Medium"/>
              </a:rPr>
              <a:t>Rating/reviewing.</a:t>
            </a:r>
          </a:p>
          <a:p>
            <a:pPr marL="171450" indent="-171450">
              <a:spcAft>
                <a:spcPts val="300"/>
              </a:spcAft>
            </a:pPr>
            <a:r>
              <a:rPr lang="en" sz="1100" dirty="0">
                <a:solidFill>
                  <a:schemeClr val="tx1"/>
                </a:solidFill>
                <a:latin typeface="Barlow Medium"/>
                <a:ea typeface="Barlow Medium"/>
                <a:cs typeface="Barlow Medium"/>
                <a:sym typeface="Barlow Medium"/>
              </a:rPr>
              <a:t>Filter on browse recipe page.</a:t>
            </a:r>
            <a:endParaRPr sz="1100" dirty="0">
              <a:solidFill>
                <a:schemeClr val="tx1"/>
              </a:solidFill>
              <a:latin typeface="Barlow Medium"/>
              <a:ea typeface="Barlow Medium"/>
              <a:cs typeface="Barlow Medium"/>
              <a:sym typeface="Barlow Medium"/>
            </a:endParaRPr>
          </a:p>
        </p:txBody>
      </p:sp>
      <p:sp>
        <p:nvSpPr>
          <p:cNvPr id="311" name="Google Shape;311;p37"/>
          <p:cNvSpPr txBox="1">
            <a:spLocks noGrp="1"/>
          </p:cNvSpPr>
          <p:nvPr>
            <p:ph type="subTitle" idx="4294967295"/>
          </p:nvPr>
        </p:nvSpPr>
        <p:spPr>
          <a:xfrm>
            <a:off x="5815850" y="2868486"/>
            <a:ext cx="1594532" cy="1764156"/>
          </a:xfrm>
          <a:prstGeom prst="rect">
            <a:avLst/>
          </a:prstGeom>
        </p:spPr>
        <p:txBody>
          <a:bodyPr spcFirstLastPara="1" wrap="square" lIns="91425" tIns="91425" rIns="91425" bIns="91425" anchor="t" anchorCtr="0">
            <a:noAutofit/>
          </a:bodyPr>
          <a:lstStyle/>
          <a:p>
            <a:pPr marL="171450" indent="-171450">
              <a:spcAft>
                <a:spcPts val="300"/>
              </a:spcAft>
            </a:pPr>
            <a:r>
              <a:rPr lang="en" sz="1100" dirty="0">
                <a:solidFill>
                  <a:schemeClr val="tx1"/>
                </a:solidFill>
                <a:latin typeface="Barlow Medium"/>
                <a:ea typeface="Barlow Medium"/>
                <a:cs typeface="Barlow Medium"/>
                <a:sym typeface="Barlow Medium"/>
              </a:rPr>
              <a:t>M</a:t>
            </a:r>
            <a:r>
              <a:rPr lang="en-AU" sz="1100" dirty="0">
                <a:solidFill>
                  <a:schemeClr val="tx1"/>
                </a:solidFill>
                <a:latin typeface="Barlow Medium"/>
                <a:ea typeface="Barlow Medium"/>
                <a:cs typeface="Barlow Medium"/>
                <a:sym typeface="Barlow Medium"/>
              </a:rPr>
              <a:t>o</a:t>
            </a:r>
            <a:r>
              <a:rPr lang="en" sz="1100" dirty="0">
                <a:solidFill>
                  <a:schemeClr val="tx1"/>
                </a:solidFill>
                <a:latin typeface="Barlow Medium"/>
                <a:ea typeface="Barlow Medium"/>
                <a:cs typeface="Barlow Medium"/>
                <a:sym typeface="Barlow Medium"/>
              </a:rPr>
              <a:t>re preference options.</a:t>
            </a:r>
          </a:p>
          <a:p>
            <a:pPr marL="171450" indent="-171450">
              <a:spcAft>
                <a:spcPts val="300"/>
              </a:spcAft>
            </a:pPr>
            <a:r>
              <a:rPr lang="en" sz="1100" dirty="0">
                <a:solidFill>
                  <a:schemeClr val="tx1"/>
                </a:solidFill>
                <a:latin typeface="Barlow Medium"/>
                <a:ea typeface="Barlow Medium"/>
                <a:cs typeface="Barlow Medium"/>
                <a:sym typeface="Barlow Medium"/>
              </a:rPr>
              <a:t>Fridge ingredients </a:t>
            </a:r>
            <a:r>
              <a:rPr lang="en" sz="1100" dirty="0" err="1">
                <a:solidFill>
                  <a:schemeClr val="tx1"/>
                </a:solidFill>
                <a:latin typeface="Barlow Medium"/>
                <a:ea typeface="Barlow Medium"/>
                <a:cs typeface="Barlow Medium"/>
                <a:sym typeface="Barlow Medium"/>
              </a:rPr>
              <a:t>categori</a:t>
            </a:r>
            <a:r>
              <a:rPr lang="en-AU" sz="1100" dirty="0">
                <a:solidFill>
                  <a:schemeClr val="tx1"/>
                </a:solidFill>
                <a:latin typeface="Barlow Medium"/>
                <a:ea typeface="Barlow Medium"/>
                <a:cs typeface="Barlow Medium"/>
                <a:sym typeface="Barlow Medium"/>
              </a:rPr>
              <a:t>z</a:t>
            </a:r>
            <a:r>
              <a:rPr lang="en" sz="1100" dirty="0">
                <a:solidFill>
                  <a:schemeClr val="tx1"/>
                </a:solidFill>
                <a:latin typeface="Barlow Medium"/>
                <a:ea typeface="Barlow Medium"/>
                <a:cs typeface="Barlow Medium"/>
                <a:sym typeface="Barlow Medium"/>
              </a:rPr>
              <a:t>ed.</a:t>
            </a:r>
          </a:p>
          <a:p>
            <a:pPr marL="171450" indent="-171450">
              <a:spcAft>
                <a:spcPts val="300"/>
              </a:spcAft>
            </a:pPr>
            <a:r>
              <a:rPr lang="en" sz="1100" dirty="0">
                <a:solidFill>
                  <a:schemeClr val="tx1"/>
                </a:solidFill>
                <a:latin typeface="Barlow Medium"/>
                <a:ea typeface="Barlow Medium"/>
                <a:cs typeface="Barlow Medium"/>
                <a:sym typeface="Barlow Medium"/>
              </a:rPr>
              <a:t>Different collections for saved recipes.</a:t>
            </a:r>
          </a:p>
          <a:p>
            <a:pPr marL="171450" indent="-171450">
              <a:spcAft>
                <a:spcPts val="300"/>
              </a:spcAft>
            </a:pPr>
            <a:r>
              <a:rPr lang="en" sz="1100" dirty="0">
                <a:solidFill>
                  <a:schemeClr val="tx1"/>
                </a:solidFill>
                <a:latin typeface="Barlow Medium"/>
                <a:ea typeface="Barlow Medium"/>
                <a:cs typeface="Barlow Medium"/>
                <a:sym typeface="Barlow Medium"/>
              </a:rPr>
              <a:t>Search history capture.</a:t>
            </a:r>
          </a:p>
          <a:p>
            <a:pPr marL="171450" indent="-171450">
              <a:spcAft>
                <a:spcPts val="1600"/>
              </a:spcAft>
            </a:pPr>
            <a:endParaRPr lang="en" sz="1100" dirty="0">
              <a:solidFill>
                <a:schemeClr val="tx1"/>
              </a:solidFill>
              <a:latin typeface="Barlow Medium"/>
              <a:ea typeface="Barlow Medium"/>
              <a:cs typeface="Barlow Medium"/>
              <a:sym typeface="Barlow Medium"/>
            </a:endParaRPr>
          </a:p>
          <a:p>
            <a:pPr marL="171450" indent="-171450">
              <a:spcAft>
                <a:spcPts val="1600"/>
              </a:spcAft>
            </a:pPr>
            <a:endParaRPr sz="1100" dirty="0">
              <a:solidFill>
                <a:schemeClr val="tx1"/>
              </a:solidFill>
              <a:latin typeface="Barlow Medium"/>
              <a:ea typeface="Barlow Medium"/>
              <a:cs typeface="Barlow Medium"/>
              <a:sym typeface="Barlow Medium"/>
            </a:endParaRPr>
          </a:p>
        </p:txBody>
      </p:sp>
      <p:sp>
        <p:nvSpPr>
          <p:cNvPr id="8" name="TextBox 7">
            <a:extLst>
              <a:ext uri="{FF2B5EF4-FFF2-40B4-BE49-F238E27FC236}">
                <a16:creationId xmlns:a16="http://schemas.microsoft.com/office/drawing/2014/main" id="{ABD2DE6F-952F-394C-96F9-AD9EA2E06363}"/>
              </a:ext>
            </a:extLst>
          </p:cNvPr>
          <p:cNvSpPr txBox="1"/>
          <p:nvPr/>
        </p:nvSpPr>
        <p:spPr>
          <a:xfrm>
            <a:off x="4460789" y="4324865"/>
            <a:ext cx="184731" cy="307777"/>
          </a:xfrm>
          <a:prstGeom prst="rect">
            <a:avLst/>
          </a:prstGeom>
          <a:noFill/>
        </p:spPr>
        <p:txBody>
          <a:bodyPr wrap="none" rtlCol="0">
            <a:spAutoFit/>
          </a:bodyPr>
          <a:lstStyle/>
          <a:p>
            <a:endParaRPr lang="en-US" dirty="0"/>
          </a:p>
        </p:txBody>
      </p:sp>
    </p:spTree>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FFFFF"/>
      </a:lt1>
      <a:dk2>
        <a:srgbClr val="595959"/>
      </a:dk2>
      <a:lt2>
        <a:srgbClr val="DED6D4"/>
      </a:lt2>
      <a:accent1>
        <a:srgbClr val="9900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829</Words>
  <Application>Microsoft Macintosh PowerPoint</Application>
  <PresentationFormat>On-screen Show (16:9)</PresentationFormat>
  <Paragraphs>133</Paragraphs>
  <Slides>16</Slides>
  <Notes>16</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Work Sans</vt:lpstr>
      <vt:lpstr>Proxima Nova Semibold</vt:lpstr>
      <vt:lpstr>Arial</vt:lpstr>
      <vt:lpstr>Barlow Medium</vt:lpstr>
      <vt:lpstr>Work Sans Regular</vt:lpstr>
      <vt:lpstr>Barlow ExtraLight</vt:lpstr>
      <vt:lpstr>Barlow</vt:lpstr>
      <vt:lpstr>Proxima Nova</vt:lpstr>
      <vt:lpstr>Barlow Light</vt:lpstr>
      <vt:lpstr>Questrial</vt:lpstr>
      <vt:lpstr>Pitch Deck Template</vt:lpstr>
      <vt:lpstr>SlidesGo Final Pages</vt:lpstr>
      <vt:lpstr>FridgeMate</vt:lpstr>
      <vt:lpstr>Introduction</vt:lpstr>
      <vt:lpstr>Our Team</vt:lpstr>
      <vt:lpstr>Our Planning</vt:lpstr>
      <vt:lpstr>Table of Contents</vt:lpstr>
      <vt:lpstr>Problem</vt:lpstr>
      <vt:lpstr>Solution</vt:lpstr>
      <vt:lpstr>Target</vt:lpstr>
      <vt:lpstr>Our Plans</vt:lpstr>
      <vt:lpstr>Core Functionality</vt:lpstr>
      <vt:lpstr>Full Demo</vt:lpstr>
      <vt:lpstr>Changes</vt:lpstr>
      <vt:lpstr>Challenges</vt:lpstr>
      <vt:lpstr>Reviews</vt:lpstr>
      <vt:lpstr>Thank You</vt:lpstr>
      <vt:lpstr>Help &amp; Support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FridgeMate</dc:title>
  <cp:lastModifiedBy>Leanne Druhan</cp:lastModifiedBy>
  <cp:revision>17</cp:revision>
  <dcterms:modified xsi:type="dcterms:W3CDTF">2021-01-19T03:52:13Z</dcterms:modified>
</cp:coreProperties>
</file>